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16"/>
  </p:notesMasterIdLst>
  <p:handoutMasterIdLst>
    <p:handoutMasterId r:id="rId17"/>
  </p:handoutMasterIdLst>
  <p:sldIdLst>
    <p:sldId id="257" r:id="rId3"/>
    <p:sldId id="363" r:id="rId4"/>
    <p:sldId id="317" r:id="rId5"/>
    <p:sldId id="359" r:id="rId6"/>
    <p:sldId id="259" r:id="rId7"/>
    <p:sldId id="294" r:id="rId8"/>
    <p:sldId id="358" r:id="rId9"/>
    <p:sldId id="356" r:id="rId10"/>
    <p:sldId id="355" r:id="rId11"/>
    <p:sldId id="362" r:id="rId12"/>
    <p:sldId id="353" r:id="rId13"/>
    <p:sldId id="361" r:id="rId14"/>
    <p:sldId id="364" r:id="rId15"/>
  </p:sldIdLst>
  <p:sldSz cx="9144000" cy="6858000" type="screen4x3"/>
  <p:notesSz cx="7104063" cy="10234613"/>
  <p:defaultTextStyle>
    <a:defPPr>
      <a:defRPr lang="ja-JP"/>
    </a:defPPr>
    <a:lvl1pPr algn="l" rtl="0" fontAlgn="base">
      <a:spcBef>
        <a:spcPct val="0"/>
      </a:spcBef>
      <a:spcAft>
        <a:spcPct val="0"/>
      </a:spcAft>
      <a:defRPr kumimoji="1" kern="1200">
        <a:solidFill>
          <a:schemeClr val="tx1"/>
        </a:solidFill>
        <a:latin typeface="ＨＧｺﾞｼｯｸE-PRO"/>
        <a:ea typeface="ＨＧｺﾞｼｯｸE-PRO"/>
        <a:cs typeface="ＨＧｺﾞｼｯｸE-PRO"/>
      </a:defRPr>
    </a:lvl1pPr>
    <a:lvl2pPr marL="457200" algn="l" rtl="0" fontAlgn="base">
      <a:spcBef>
        <a:spcPct val="0"/>
      </a:spcBef>
      <a:spcAft>
        <a:spcPct val="0"/>
      </a:spcAft>
      <a:defRPr kumimoji="1" kern="1200">
        <a:solidFill>
          <a:schemeClr val="tx1"/>
        </a:solidFill>
        <a:latin typeface="ＨＧｺﾞｼｯｸE-PRO"/>
        <a:ea typeface="ＨＧｺﾞｼｯｸE-PRO"/>
        <a:cs typeface="ＨＧｺﾞｼｯｸE-PRO"/>
      </a:defRPr>
    </a:lvl2pPr>
    <a:lvl3pPr marL="914400" algn="l" rtl="0" fontAlgn="base">
      <a:spcBef>
        <a:spcPct val="0"/>
      </a:spcBef>
      <a:spcAft>
        <a:spcPct val="0"/>
      </a:spcAft>
      <a:defRPr kumimoji="1" kern="1200">
        <a:solidFill>
          <a:schemeClr val="tx1"/>
        </a:solidFill>
        <a:latin typeface="ＨＧｺﾞｼｯｸE-PRO"/>
        <a:ea typeface="ＨＧｺﾞｼｯｸE-PRO"/>
        <a:cs typeface="ＨＧｺﾞｼｯｸE-PRO"/>
      </a:defRPr>
    </a:lvl3pPr>
    <a:lvl4pPr marL="1371600" algn="l" rtl="0" fontAlgn="base">
      <a:spcBef>
        <a:spcPct val="0"/>
      </a:spcBef>
      <a:spcAft>
        <a:spcPct val="0"/>
      </a:spcAft>
      <a:defRPr kumimoji="1" kern="1200">
        <a:solidFill>
          <a:schemeClr val="tx1"/>
        </a:solidFill>
        <a:latin typeface="ＨＧｺﾞｼｯｸE-PRO"/>
        <a:ea typeface="ＨＧｺﾞｼｯｸE-PRO"/>
        <a:cs typeface="ＨＧｺﾞｼｯｸE-PRO"/>
      </a:defRPr>
    </a:lvl4pPr>
    <a:lvl5pPr marL="1828800" algn="l" rtl="0" fontAlgn="base">
      <a:spcBef>
        <a:spcPct val="0"/>
      </a:spcBef>
      <a:spcAft>
        <a:spcPct val="0"/>
      </a:spcAft>
      <a:defRPr kumimoji="1" kern="1200">
        <a:solidFill>
          <a:schemeClr val="tx1"/>
        </a:solidFill>
        <a:latin typeface="ＨＧｺﾞｼｯｸE-PRO"/>
        <a:ea typeface="ＨＧｺﾞｼｯｸE-PRO"/>
        <a:cs typeface="ＨＧｺﾞｼｯｸE-PRO"/>
      </a:defRPr>
    </a:lvl5pPr>
    <a:lvl6pPr marL="2286000" algn="l" defTabSz="914400" rtl="0" eaLnBrk="1" latinLnBrk="0" hangingPunct="1">
      <a:defRPr kumimoji="1" kern="1200">
        <a:solidFill>
          <a:schemeClr val="tx1"/>
        </a:solidFill>
        <a:latin typeface="ＨＧｺﾞｼｯｸE-PRO"/>
        <a:ea typeface="ＨＧｺﾞｼｯｸE-PRO"/>
        <a:cs typeface="ＨＧｺﾞｼｯｸE-PRO"/>
      </a:defRPr>
    </a:lvl6pPr>
    <a:lvl7pPr marL="2743200" algn="l" defTabSz="914400" rtl="0" eaLnBrk="1" latinLnBrk="0" hangingPunct="1">
      <a:defRPr kumimoji="1" kern="1200">
        <a:solidFill>
          <a:schemeClr val="tx1"/>
        </a:solidFill>
        <a:latin typeface="ＨＧｺﾞｼｯｸE-PRO"/>
        <a:ea typeface="ＨＧｺﾞｼｯｸE-PRO"/>
        <a:cs typeface="ＨＧｺﾞｼｯｸE-PRO"/>
      </a:defRPr>
    </a:lvl7pPr>
    <a:lvl8pPr marL="3200400" algn="l" defTabSz="914400" rtl="0" eaLnBrk="1" latinLnBrk="0" hangingPunct="1">
      <a:defRPr kumimoji="1" kern="1200">
        <a:solidFill>
          <a:schemeClr val="tx1"/>
        </a:solidFill>
        <a:latin typeface="ＨＧｺﾞｼｯｸE-PRO"/>
        <a:ea typeface="ＨＧｺﾞｼｯｸE-PRO"/>
        <a:cs typeface="ＨＧｺﾞｼｯｸE-PRO"/>
      </a:defRPr>
    </a:lvl8pPr>
    <a:lvl9pPr marL="3657600" algn="l" defTabSz="914400" rtl="0" eaLnBrk="1" latinLnBrk="0" hangingPunct="1">
      <a:defRPr kumimoji="1" kern="1200">
        <a:solidFill>
          <a:schemeClr val="tx1"/>
        </a:solidFill>
        <a:latin typeface="ＨＧｺﾞｼｯｸE-PRO"/>
        <a:ea typeface="ＨＧｺﾞｼｯｸE-PRO"/>
        <a:cs typeface="ＨＧｺﾞｼｯｸE-PRO"/>
      </a:defRPr>
    </a:lvl9pPr>
  </p:defaultTextStyle>
  <p:extLst>
    <p:ext uri="{521415D9-36F7-43E2-AB2F-B90AF26B5E84}">
      <p14:sectionLst xmlns:p14="http://schemas.microsoft.com/office/powerpoint/2010/main">
        <p14:section name="既定のセクション" id="{6B710135-4183-4B5A-AF15-8DAA0135ACD3}">
          <p14:sldIdLst>
            <p14:sldId id="257"/>
            <p14:sldId id="363"/>
            <p14:sldId id="317"/>
            <p14:sldId id="359"/>
            <p14:sldId id="259"/>
            <p14:sldId id="294"/>
            <p14:sldId id="358"/>
            <p14:sldId id="356"/>
            <p14:sldId id="355"/>
            <p14:sldId id="362"/>
            <p14:sldId id="353"/>
            <p14:sldId id="361"/>
            <p14:sldId id="36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223" userDrawn="1">
          <p15:clr>
            <a:srgbClr val="A4A3A4"/>
          </p15:clr>
        </p15:guide>
        <p15:guide id="2" pos="2238"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613C839-470C-1671-8600-A10C2D2F4C99}" name="総務係　内" initials="総" userId="総務係　内" providerId="None"/>
  <p188:author id="{0AD70B94-B8A4-B3DA-2A49-C3C4CB65CAF4}" name="貸給" initials="総務" userId="貸給" providerId="None"/>
  <p188:author id="{D60814F9-AA2D-3BD8-83DF-AF17B9E6771A}" name="t-matoba" initials="tm" userId="S::t-matoba@jasso.go.jp::6b2cc35d-46ae-4219-ab82-f0526d5a1d52"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独立行政法人　日本学生支援機構" initials="j" lastIdx="7" clrIdx="0"/>
  <p:cmAuthor id="1" name="HTC150" initials="H" lastIdx="7" clrIdx="1">
    <p:extLst>
      <p:ext uri="{19B8F6BF-5375-455C-9EA6-DF929625EA0E}">
        <p15:presenceInfo xmlns:p15="http://schemas.microsoft.com/office/powerpoint/2012/main" userId="HTC150" providerId="None"/>
      </p:ext>
    </p:extLst>
  </p:cmAuthor>
  <p:cmAuthor id="2" name="HTC175" initials="H" lastIdx="2" clrIdx="2">
    <p:extLst>
      <p:ext uri="{19B8F6BF-5375-455C-9EA6-DF929625EA0E}">
        <p15:presenceInfo xmlns:p15="http://schemas.microsoft.com/office/powerpoint/2012/main" userId="HTC175"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D0BF1"/>
    <a:srgbClr val="71A0FF"/>
    <a:srgbClr val="6699FF"/>
    <a:srgbClr val="E1F4FF"/>
    <a:srgbClr val="99CCFF"/>
    <a:srgbClr val="CCECFF"/>
    <a:srgbClr val="66FF99"/>
    <a:srgbClr val="99FF99"/>
    <a:srgbClr val="CC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0E3FDE45-AF77-4B5C-9715-49D594BDF05E}" styleName="淡色スタイル 1 - アクセント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284E427A-3D55-4303-BF80-6455036E1DE7}" styleName="テーマ スタイル 1 - アクセント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FABFCF23-3B69-468F-B69F-88F6DE6A72F2}" styleName="中間スタイル 1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100" autoAdjust="0"/>
    <p:restoredTop sz="64144" autoAdjust="0"/>
  </p:normalViewPr>
  <p:slideViewPr>
    <p:cSldViewPr>
      <p:cViewPr varScale="1">
        <p:scale>
          <a:sx n="79" d="100"/>
          <a:sy n="79" d="100"/>
        </p:scale>
        <p:origin x="2172" y="84"/>
      </p:cViewPr>
      <p:guideLst>
        <p:guide orient="horz" pos="2160"/>
        <p:guide pos="2880"/>
      </p:guideLst>
    </p:cSldViewPr>
  </p:slideViewPr>
  <p:outlineViewPr>
    <p:cViewPr>
      <p:scale>
        <a:sx n="33" d="100"/>
        <a:sy n="33" d="100"/>
      </p:scale>
      <p:origin x="0" y="-2568"/>
    </p:cViewPr>
  </p:outlineViewPr>
  <p:notesTextViewPr>
    <p:cViewPr>
      <p:scale>
        <a:sx n="100" d="100"/>
        <a:sy n="100" d="100"/>
      </p:scale>
      <p:origin x="0" y="0"/>
    </p:cViewPr>
  </p:notesTextViewPr>
  <p:sorterViewPr>
    <p:cViewPr>
      <p:scale>
        <a:sx n="100" d="100"/>
        <a:sy n="100" d="100"/>
      </p:scale>
      <p:origin x="0" y="7872"/>
    </p:cViewPr>
  </p:sorterViewPr>
  <p:notesViewPr>
    <p:cSldViewPr>
      <p:cViewPr varScale="1">
        <p:scale>
          <a:sx n="79" d="100"/>
          <a:sy n="79" d="100"/>
        </p:scale>
        <p:origin x="3972" y="90"/>
      </p:cViewPr>
      <p:guideLst>
        <p:guide orient="horz" pos="3223"/>
        <p:guide pos="223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commentAuthors" Target="commentAuthors.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microsoft.com/office/2018/10/relationships/authors" Target="authors.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6" y="4"/>
            <a:ext cx="3078206" cy="511649"/>
          </a:xfrm>
          <a:prstGeom prst="rect">
            <a:avLst/>
          </a:prstGeom>
        </p:spPr>
        <p:txBody>
          <a:bodyPr vert="horz" lIns="94650" tIns="47326" rIns="94650" bIns="47326" rtlCol="0"/>
          <a:lstStyle>
            <a:lvl1pPr algn="l">
              <a:defRPr sz="1300"/>
            </a:lvl1pPr>
          </a:lstStyle>
          <a:p>
            <a:endParaRPr kumimoji="1" lang="ja-JP" altLang="en-US"/>
          </a:p>
        </p:txBody>
      </p:sp>
      <p:sp>
        <p:nvSpPr>
          <p:cNvPr id="3" name="日付プレースホルダー 2"/>
          <p:cNvSpPr>
            <a:spLocks noGrp="1"/>
          </p:cNvSpPr>
          <p:nvPr>
            <p:ph type="dt" sz="quarter" idx="1"/>
          </p:nvPr>
        </p:nvSpPr>
        <p:spPr>
          <a:xfrm>
            <a:off x="4024206" y="4"/>
            <a:ext cx="3078206" cy="511649"/>
          </a:xfrm>
          <a:prstGeom prst="rect">
            <a:avLst/>
          </a:prstGeom>
        </p:spPr>
        <p:txBody>
          <a:bodyPr vert="horz" lIns="94650" tIns="47326" rIns="94650" bIns="47326" rtlCol="0"/>
          <a:lstStyle>
            <a:lvl1pPr algn="r">
              <a:defRPr sz="1300"/>
            </a:lvl1pPr>
          </a:lstStyle>
          <a:p>
            <a:fld id="{F9DED495-055B-49F6-BDFA-F56B42F62D63}" type="datetimeFigureOut">
              <a:rPr kumimoji="1" lang="ja-JP" altLang="en-US" smtClean="0"/>
              <a:t>2026/5/21</a:t>
            </a:fld>
            <a:endParaRPr kumimoji="1" lang="ja-JP" altLang="en-US"/>
          </a:p>
        </p:txBody>
      </p:sp>
      <p:sp>
        <p:nvSpPr>
          <p:cNvPr id="4" name="フッター プレースホルダー 3"/>
          <p:cNvSpPr>
            <a:spLocks noGrp="1"/>
          </p:cNvSpPr>
          <p:nvPr>
            <p:ph type="ftr" sz="quarter" idx="2"/>
          </p:nvPr>
        </p:nvSpPr>
        <p:spPr>
          <a:xfrm>
            <a:off x="6" y="9721332"/>
            <a:ext cx="3078206" cy="511648"/>
          </a:xfrm>
          <a:prstGeom prst="rect">
            <a:avLst/>
          </a:prstGeom>
        </p:spPr>
        <p:txBody>
          <a:bodyPr vert="horz" lIns="94650" tIns="47326" rIns="94650" bIns="47326" rtlCol="0" anchor="b"/>
          <a:lstStyle>
            <a:lvl1pPr algn="l">
              <a:defRPr sz="1300"/>
            </a:lvl1pPr>
          </a:lstStyle>
          <a:p>
            <a:endParaRPr kumimoji="1" lang="ja-JP" altLang="en-US"/>
          </a:p>
        </p:txBody>
      </p:sp>
      <p:sp>
        <p:nvSpPr>
          <p:cNvPr id="5" name="スライド番号プレースホルダー 4"/>
          <p:cNvSpPr>
            <a:spLocks noGrp="1"/>
          </p:cNvSpPr>
          <p:nvPr>
            <p:ph type="sldNum" sz="quarter" idx="3"/>
          </p:nvPr>
        </p:nvSpPr>
        <p:spPr>
          <a:xfrm>
            <a:off x="4024206" y="9721332"/>
            <a:ext cx="3078206" cy="511648"/>
          </a:xfrm>
          <a:prstGeom prst="rect">
            <a:avLst/>
          </a:prstGeom>
        </p:spPr>
        <p:txBody>
          <a:bodyPr vert="horz" lIns="94650" tIns="47326" rIns="94650" bIns="47326" rtlCol="0" anchor="b"/>
          <a:lstStyle>
            <a:lvl1pPr algn="r">
              <a:defRPr sz="1300"/>
            </a:lvl1pPr>
          </a:lstStyle>
          <a:p>
            <a:fld id="{DCAC7267-507A-452C-83EB-8DCB8B956DF6}" type="slidenum">
              <a:rPr kumimoji="1" lang="ja-JP" altLang="en-US" smtClean="0"/>
              <a:t>‹#›</a:t>
            </a:fld>
            <a:endParaRPr kumimoji="1" lang="ja-JP" altLang="en-US"/>
          </a:p>
        </p:txBody>
      </p:sp>
    </p:spTree>
    <p:extLst>
      <p:ext uri="{BB962C8B-B14F-4D97-AF65-F5344CB8AC3E}">
        <p14:creationId xmlns:p14="http://schemas.microsoft.com/office/powerpoint/2010/main" val="180333271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6" y="4"/>
            <a:ext cx="3078206" cy="511649"/>
          </a:xfrm>
          <a:prstGeom prst="rect">
            <a:avLst/>
          </a:prstGeom>
        </p:spPr>
        <p:txBody>
          <a:bodyPr vert="horz" lIns="94638" tIns="47316" rIns="94638" bIns="47316" rtlCol="0"/>
          <a:lstStyle>
            <a:lvl1pPr algn="l" fontAlgn="auto">
              <a:spcBef>
                <a:spcPts val="0"/>
              </a:spcBef>
              <a:spcAft>
                <a:spcPts val="0"/>
              </a:spcAft>
              <a:defRPr sz="1300">
                <a:latin typeface="+mn-lt"/>
                <a:ea typeface="+mn-ea"/>
                <a:cs typeface="+mn-cs"/>
              </a:defRPr>
            </a:lvl1pPr>
          </a:lstStyle>
          <a:p>
            <a:pPr>
              <a:defRPr/>
            </a:pPr>
            <a:endParaRPr lang="ja-JP" altLang="en-US"/>
          </a:p>
        </p:txBody>
      </p:sp>
      <p:sp>
        <p:nvSpPr>
          <p:cNvPr id="3" name="日付プレースホルダー 2"/>
          <p:cNvSpPr>
            <a:spLocks noGrp="1"/>
          </p:cNvSpPr>
          <p:nvPr>
            <p:ph type="dt" idx="1"/>
          </p:nvPr>
        </p:nvSpPr>
        <p:spPr>
          <a:xfrm>
            <a:off x="4024206" y="4"/>
            <a:ext cx="3078206" cy="511649"/>
          </a:xfrm>
          <a:prstGeom prst="rect">
            <a:avLst/>
          </a:prstGeom>
        </p:spPr>
        <p:txBody>
          <a:bodyPr vert="horz" lIns="94638" tIns="47316" rIns="94638" bIns="47316" rtlCol="0"/>
          <a:lstStyle>
            <a:lvl1pPr algn="r" fontAlgn="auto">
              <a:spcBef>
                <a:spcPts val="0"/>
              </a:spcBef>
              <a:spcAft>
                <a:spcPts val="0"/>
              </a:spcAft>
              <a:defRPr sz="1300">
                <a:latin typeface="+mn-lt"/>
                <a:ea typeface="+mn-ea"/>
                <a:cs typeface="+mn-cs"/>
              </a:defRPr>
            </a:lvl1pPr>
          </a:lstStyle>
          <a:p>
            <a:pPr>
              <a:defRPr/>
            </a:pPr>
            <a:fld id="{901D8F64-3F52-44BB-AC73-17D2610051CE}" type="datetimeFigureOut">
              <a:rPr lang="ja-JP" altLang="en-US"/>
              <a:pPr>
                <a:defRPr/>
              </a:pPr>
              <a:t>2026/5/21</a:t>
            </a:fld>
            <a:endParaRPr lang="ja-JP" altLang="en-US"/>
          </a:p>
        </p:txBody>
      </p:sp>
      <p:sp>
        <p:nvSpPr>
          <p:cNvPr id="4" name="スライド イメージ プレースホルダー 3"/>
          <p:cNvSpPr>
            <a:spLocks noGrp="1" noRot="1" noChangeAspect="1"/>
          </p:cNvSpPr>
          <p:nvPr>
            <p:ph type="sldImg" idx="2"/>
          </p:nvPr>
        </p:nvSpPr>
        <p:spPr>
          <a:xfrm>
            <a:off x="995363" y="768350"/>
            <a:ext cx="5113337" cy="3835400"/>
          </a:xfrm>
          <a:prstGeom prst="rect">
            <a:avLst/>
          </a:prstGeom>
          <a:noFill/>
          <a:ln w="12700">
            <a:solidFill>
              <a:prstClr val="black"/>
            </a:solidFill>
          </a:ln>
        </p:spPr>
        <p:txBody>
          <a:bodyPr vert="horz" lIns="94638" tIns="47316" rIns="94638" bIns="47316" rtlCol="0" anchor="ctr"/>
          <a:lstStyle/>
          <a:p>
            <a:pPr lvl="0"/>
            <a:endParaRPr lang="ja-JP" altLang="en-US" noProof="0"/>
          </a:p>
        </p:txBody>
      </p:sp>
      <p:sp>
        <p:nvSpPr>
          <p:cNvPr id="5" name="ノート プレースホルダー 4"/>
          <p:cNvSpPr>
            <a:spLocks noGrp="1"/>
          </p:cNvSpPr>
          <p:nvPr>
            <p:ph type="body" sz="quarter" idx="3"/>
          </p:nvPr>
        </p:nvSpPr>
        <p:spPr>
          <a:xfrm>
            <a:off x="710739" y="4861485"/>
            <a:ext cx="5682588" cy="4604841"/>
          </a:xfrm>
          <a:prstGeom prst="rect">
            <a:avLst/>
          </a:prstGeom>
        </p:spPr>
        <p:txBody>
          <a:bodyPr vert="horz" lIns="94638" tIns="47316" rIns="94638" bIns="47316"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p:cNvSpPr>
            <a:spLocks noGrp="1"/>
          </p:cNvSpPr>
          <p:nvPr>
            <p:ph type="ftr" sz="quarter" idx="4"/>
          </p:nvPr>
        </p:nvSpPr>
        <p:spPr>
          <a:xfrm>
            <a:off x="6" y="9721332"/>
            <a:ext cx="3078206" cy="511648"/>
          </a:xfrm>
          <a:prstGeom prst="rect">
            <a:avLst/>
          </a:prstGeom>
        </p:spPr>
        <p:txBody>
          <a:bodyPr vert="horz" lIns="94638" tIns="47316" rIns="94638" bIns="47316" rtlCol="0" anchor="b"/>
          <a:lstStyle>
            <a:lvl1pPr algn="l" fontAlgn="auto">
              <a:spcBef>
                <a:spcPts val="0"/>
              </a:spcBef>
              <a:spcAft>
                <a:spcPts val="0"/>
              </a:spcAft>
              <a:defRPr sz="1300">
                <a:latin typeface="+mn-lt"/>
                <a:ea typeface="+mn-ea"/>
                <a:cs typeface="+mn-cs"/>
              </a:defRPr>
            </a:lvl1pPr>
          </a:lstStyle>
          <a:p>
            <a:pPr>
              <a:defRPr/>
            </a:pPr>
            <a:endParaRPr lang="ja-JP" altLang="en-US"/>
          </a:p>
        </p:txBody>
      </p:sp>
      <p:sp>
        <p:nvSpPr>
          <p:cNvPr id="7" name="スライド番号プレースホルダー 6"/>
          <p:cNvSpPr>
            <a:spLocks noGrp="1"/>
          </p:cNvSpPr>
          <p:nvPr>
            <p:ph type="sldNum" sz="quarter" idx="5"/>
          </p:nvPr>
        </p:nvSpPr>
        <p:spPr>
          <a:xfrm>
            <a:off x="4024206" y="9721332"/>
            <a:ext cx="3078206" cy="511648"/>
          </a:xfrm>
          <a:prstGeom prst="rect">
            <a:avLst/>
          </a:prstGeom>
        </p:spPr>
        <p:txBody>
          <a:bodyPr vert="horz" lIns="94638" tIns="47316" rIns="94638" bIns="47316" rtlCol="0" anchor="b"/>
          <a:lstStyle>
            <a:lvl1pPr algn="r" fontAlgn="auto">
              <a:spcBef>
                <a:spcPts val="0"/>
              </a:spcBef>
              <a:spcAft>
                <a:spcPts val="0"/>
              </a:spcAft>
              <a:defRPr sz="1300">
                <a:latin typeface="+mn-lt"/>
                <a:ea typeface="+mn-ea"/>
                <a:cs typeface="+mn-cs"/>
              </a:defRPr>
            </a:lvl1pPr>
          </a:lstStyle>
          <a:p>
            <a:pPr>
              <a:defRPr/>
            </a:pPr>
            <a:fld id="{1178F273-08F5-4EE3-8A0E-874FBB38F35A}" type="slidenum">
              <a:rPr lang="ja-JP" altLang="en-US"/>
              <a:pPr>
                <a:defRPr/>
              </a:pPr>
              <a:t>‹#›</a:t>
            </a:fld>
            <a:endParaRPr lang="ja-JP" altLang="en-US"/>
          </a:p>
        </p:txBody>
      </p:sp>
    </p:spTree>
    <p:extLst>
      <p:ext uri="{BB962C8B-B14F-4D97-AF65-F5344CB8AC3E}">
        <p14:creationId xmlns:p14="http://schemas.microsoft.com/office/powerpoint/2010/main" val="3519909871"/>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ja-JP" altLang="en-US" dirty="0">
                <a:solidFill>
                  <a:schemeClr val="tx1"/>
                </a:solidFill>
              </a:rPr>
              <a:t>日本学生支援機構の給付奨学金に関する採用時の説明を始めます。</a:t>
            </a:r>
          </a:p>
        </p:txBody>
      </p:sp>
      <p:sp>
        <p:nvSpPr>
          <p:cNvPr id="48132"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kumimoji="1" sz="1300">
                <a:solidFill>
                  <a:schemeClr val="tx1"/>
                </a:solidFill>
                <a:latin typeface="Calibri" pitchFamily="34" charset="0"/>
                <a:ea typeface="ＭＳ Ｐゴシック" pitchFamily="50" charset="-128"/>
              </a:defRPr>
            </a:lvl1pPr>
            <a:lvl2pPr marL="769032" indent="-295781" eaLnBrk="0" hangingPunct="0">
              <a:spcBef>
                <a:spcPct val="30000"/>
              </a:spcBef>
              <a:defRPr kumimoji="1" sz="1300">
                <a:solidFill>
                  <a:schemeClr val="tx1"/>
                </a:solidFill>
                <a:latin typeface="Calibri" pitchFamily="34" charset="0"/>
                <a:ea typeface="ＭＳ Ｐゴシック" pitchFamily="50" charset="-128"/>
              </a:defRPr>
            </a:lvl2pPr>
            <a:lvl3pPr marL="1183126" indent="-236625" eaLnBrk="0" hangingPunct="0">
              <a:spcBef>
                <a:spcPct val="30000"/>
              </a:spcBef>
              <a:defRPr kumimoji="1" sz="1300">
                <a:solidFill>
                  <a:schemeClr val="tx1"/>
                </a:solidFill>
                <a:latin typeface="Calibri" pitchFamily="34" charset="0"/>
                <a:ea typeface="ＭＳ Ｐゴシック" pitchFamily="50" charset="-128"/>
              </a:defRPr>
            </a:lvl3pPr>
            <a:lvl4pPr marL="1656378" indent="-236625" eaLnBrk="0" hangingPunct="0">
              <a:spcBef>
                <a:spcPct val="30000"/>
              </a:spcBef>
              <a:defRPr kumimoji="1" sz="1300">
                <a:solidFill>
                  <a:schemeClr val="tx1"/>
                </a:solidFill>
                <a:latin typeface="Calibri" pitchFamily="34" charset="0"/>
                <a:ea typeface="ＭＳ Ｐゴシック" pitchFamily="50" charset="-128"/>
              </a:defRPr>
            </a:lvl4pPr>
            <a:lvl5pPr marL="2129628" indent="-236625" eaLnBrk="0" hangingPunct="0">
              <a:spcBef>
                <a:spcPct val="30000"/>
              </a:spcBef>
              <a:defRPr kumimoji="1" sz="1300">
                <a:solidFill>
                  <a:schemeClr val="tx1"/>
                </a:solidFill>
                <a:latin typeface="Calibri" pitchFamily="34" charset="0"/>
                <a:ea typeface="ＭＳ Ｐゴシック" pitchFamily="50" charset="-128"/>
              </a:defRPr>
            </a:lvl5pPr>
            <a:lvl6pPr marL="2602878" indent="-236625" eaLnBrk="0" fontAlgn="base" hangingPunct="0">
              <a:spcBef>
                <a:spcPct val="30000"/>
              </a:spcBef>
              <a:spcAft>
                <a:spcPct val="0"/>
              </a:spcAft>
              <a:defRPr kumimoji="1" sz="1300">
                <a:solidFill>
                  <a:schemeClr val="tx1"/>
                </a:solidFill>
                <a:latin typeface="Calibri" pitchFamily="34" charset="0"/>
                <a:ea typeface="ＭＳ Ｐゴシック" pitchFamily="50" charset="-128"/>
              </a:defRPr>
            </a:lvl6pPr>
            <a:lvl7pPr marL="3076130" indent="-236625" eaLnBrk="0" fontAlgn="base" hangingPunct="0">
              <a:spcBef>
                <a:spcPct val="30000"/>
              </a:spcBef>
              <a:spcAft>
                <a:spcPct val="0"/>
              </a:spcAft>
              <a:defRPr kumimoji="1" sz="1300">
                <a:solidFill>
                  <a:schemeClr val="tx1"/>
                </a:solidFill>
                <a:latin typeface="Calibri" pitchFamily="34" charset="0"/>
                <a:ea typeface="ＭＳ Ｐゴシック" pitchFamily="50" charset="-128"/>
              </a:defRPr>
            </a:lvl7pPr>
            <a:lvl8pPr marL="3549380" indent="-236625" eaLnBrk="0" fontAlgn="base" hangingPunct="0">
              <a:spcBef>
                <a:spcPct val="30000"/>
              </a:spcBef>
              <a:spcAft>
                <a:spcPct val="0"/>
              </a:spcAft>
              <a:defRPr kumimoji="1" sz="1300">
                <a:solidFill>
                  <a:schemeClr val="tx1"/>
                </a:solidFill>
                <a:latin typeface="Calibri" pitchFamily="34" charset="0"/>
                <a:ea typeface="ＭＳ Ｐゴシック" pitchFamily="50" charset="-128"/>
              </a:defRPr>
            </a:lvl8pPr>
            <a:lvl9pPr marL="4022631" indent="-236625" eaLnBrk="0" fontAlgn="base" hangingPunct="0">
              <a:spcBef>
                <a:spcPct val="30000"/>
              </a:spcBef>
              <a:spcAft>
                <a:spcPct val="0"/>
              </a:spcAft>
              <a:defRPr kumimoji="1" sz="1300">
                <a:solidFill>
                  <a:schemeClr val="tx1"/>
                </a:solidFill>
                <a:latin typeface="Calibri" pitchFamily="34" charset="0"/>
                <a:ea typeface="ＭＳ Ｐゴシック" pitchFamily="50" charset="-128"/>
              </a:defRPr>
            </a:lvl9pPr>
          </a:lstStyle>
          <a:p>
            <a:pPr eaLnBrk="1" fontAlgn="base" hangingPunct="1">
              <a:spcBef>
                <a:spcPct val="0"/>
              </a:spcBef>
              <a:spcAft>
                <a:spcPct val="0"/>
              </a:spcAft>
            </a:pPr>
            <a:fld id="{58A9EE6B-73BD-45EC-B523-A194DC645842}" type="slidenum">
              <a:rPr lang="ja-JP" altLang="en-US" smtClean="0"/>
              <a:pPr eaLnBrk="1" fontAlgn="base" hangingPunct="1">
                <a:spcBef>
                  <a:spcPct val="0"/>
                </a:spcBef>
                <a:spcAft>
                  <a:spcPct val="0"/>
                </a:spcAft>
              </a:pPr>
              <a:t>1</a:t>
            </a:fld>
            <a:endParaRPr lang="ja-JP" altLang="en-US"/>
          </a:p>
        </p:txBody>
      </p:sp>
    </p:spTree>
    <p:extLst>
      <p:ext uri="{BB962C8B-B14F-4D97-AF65-F5344CB8AC3E}">
        <p14:creationId xmlns:p14="http://schemas.microsoft.com/office/powerpoint/2010/main" val="36996069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54808">
              <a:defRPr/>
            </a:pPr>
            <a:r>
              <a:rPr lang="ja-JP" altLang="en-US" dirty="0">
                <a:solidFill>
                  <a:schemeClr val="tx1"/>
                </a:solidFill>
                <a:latin typeface="+mn-ea"/>
                <a:cs typeface="メイリオ" pitchFamily="50" charset="-128"/>
              </a:rPr>
              <a:t>定期的な募集（春・秋、予約採用）により給付奨学金の支給を受けていても、</a:t>
            </a:r>
            <a:endParaRPr lang="en-US" altLang="ja-JP" dirty="0">
              <a:solidFill>
                <a:schemeClr val="tx1"/>
              </a:solidFill>
              <a:latin typeface="+mn-ea"/>
              <a:cs typeface="メイリオ" pitchFamily="50" charset="-128"/>
            </a:endParaRPr>
          </a:p>
          <a:p>
            <a:pPr defTabSz="954808">
              <a:defRPr/>
            </a:pPr>
            <a:r>
              <a:rPr lang="ja-JP" altLang="en-US" dirty="0">
                <a:solidFill>
                  <a:schemeClr val="tx1"/>
                </a:solidFill>
                <a:latin typeface="+mn-ea"/>
                <a:cs typeface="メイリオ" pitchFamily="50" charset="-128"/>
              </a:rPr>
              <a:t>以下の予期できない事由により家計が急変した場合は、家計急変採用の取扱いへと変更することができます。</a:t>
            </a:r>
            <a:endParaRPr lang="en-US" altLang="ja-JP" dirty="0">
              <a:solidFill>
                <a:schemeClr val="tx1"/>
              </a:solidFill>
              <a:latin typeface="+mn-ea"/>
              <a:cs typeface="メイリオ" pitchFamily="50" charset="-128"/>
            </a:endParaRPr>
          </a:p>
          <a:p>
            <a:pPr defTabSz="954808">
              <a:defRPr/>
            </a:pPr>
            <a:r>
              <a:rPr lang="ja-JP" altLang="en-US" dirty="0">
                <a:solidFill>
                  <a:schemeClr val="tx1"/>
                </a:solidFill>
                <a:latin typeface="+mn-ea"/>
                <a:cs typeface="メイリオ" pitchFamily="50" charset="-128"/>
              </a:rPr>
              <a:t>希望者は、速やかに学校に相談してください。</a:t>
            </a:r>
            <a:endParaRPr kumimoji="1" lang="en-US" altLang="ja-JP" b="0" dirty="0">
              <a:solidFill>
                <a:schemeClr val="tx1"/>
              </a:solidFill>
              <a:latin typeface="+mn-ea"/>
              <a:ea typeface="+mn-ea"/>
            </a:endParaRPr>
          </a:p>
          <a:p>
            <a:pPr eaLnBrk="1" hangingPunct="1">
              <a:spcBef>
                <a:spcPts val="627"/>
              </a:spcBef>
              <a:buClr>
                <a:srgbClr val="FC0128"/>
              </a:buClr>
              <a:buSzPct val="80000"/>
              <a:defRPr/>
            </a:pPr>
            <a:r>
              <a:rPr lang="ja-JP" altLang="en-US" dirty="0">
                <a:solidFill>
                  <a:schemeClr val="tx1"/>
                </a:solidFill>
                <a:latin typeface="+mn-ea"/>
                <a:cs typeface="メイリオ" pitchFamily="50" charset="-128"/>
              </a:rPr>
              <a:t>Ａ：生計維持者の一方（又は両方）が死亡</a:t>
            </a:r>
            <a:endParaRPr lang="en-US" altLang="ja-JP" dirty="0">
              <a:solidFill>
                <a:schemeClr val="tx1"/>
              </a:solidFill>
              <a:latin typeface="+mn-ea"/>
              <a:cs typeface="メイリオ" pitchFamily="50" charset="-128"/>
            </a:endParaRPr>
          </a:p>
          <a:p>
            <a:pPr eaLnBrk="1" hangingPunct="1">
              <a:spcBef>
                <a:spcPts val="627"/>
              </a:spcBef>
              <a:buClr>
                <a:srgbClr val="FC0128"/>
              </a:buClr>
              <a:buSzPct val="80000"/>
              <a:defRPr/>
            </a:pPr>
            <a:r>
              <a:rPr lang="ja-JP" altLang="en-US" dirty="0">
                <a:solidFill>
                  <a:schemeClr val="tx1"/>
                </a:solidFill>
                <a:latin typeface="+mn-ea"/>
                <a:cs typeface="メイリオ" pitchFamily="50" charset="-128"/>
              </a:rPr>
              <a:t>Ｂ：生計維持者の一方（又は両方）が事故又は病気により、３か月以上、就労が困難</a:t>
            </a:r>
            <a:endParaRPr lang="en-US" altLang="ja-JP" dirty="0">
              <a:solidFill>
                <a:schemeClr val="tx1"/>
              </a:solidFill>
              <a:latin typeface="+mn-ea"/>
              <a:cs typeface="メイリオ" pitchFamily="50" charset="-128"/>
            </a:endParaRPr>
          </a:p>
          <a:p>
            <a:pPr eaLnBrk="1" hangingPunct="1">
              <a:spcBef>
                <a:spcPts val="627"/>
              </a:spcBef>
              <a:buClr>
                <a:srgbClr val="FC0128"/>
              </a:buClr>
              <a:buSzPct val="80000"/>
              <a:defRPr/>
            </a:pPr>
            <a:r>
              <a:rPr lang="ja-JP" altLang="en-US" dirty="0">
                <a:solidFill>
                  <a:schemeClr val="tx1"/>
                </a:solidFill>
                <a:latin typeface="+mn-ea"/>
                <a:cs typeface="メイリオ" pitchFamily="50" charset="-128"/>
              </a:rPr>
              <a:t>Ｃ：生計維持者の一方（又は両方）が失職（非自発的失業に限る。）</a:t>
            </a:r>
            <a:endParaRPr lang="en-US" altLang="ja-JP" dirty="0">
              <a:solidFill>
                <a:schemeClr val="tx1"/>
              </a:solidFill>
              <a:latin typeface="+mn-ea"/>
              <a:cs typeface="メイリオ" pitchFamily="50" charset="-128"/>
            </a:endParaRPr>
          </a:p>
          <a:p>
            <a:pPr eaLnBrk="1" hangingPunct="1">
              <a:spcBef>
                <a:spcPts val="627"/>
              </a:spcBef>
              <a:buClr>
                <a:srgbClr val="FC0128"/>
              </a:buClr>
              <a:buSzPct val="80000"/>
              <a:defRPr/>
            </a:pPr>
            <a:r>
              <a:rPr lang="ja-JP" altLang="en-US" dirty="0">
                <a:solidFill>
                  <a:schemeClr val="tx1"/>
                </a:solidFill>
                <a:latin typeface="+mn-ea"/>
                <a:cs typeface="メイリオ" pitchFamily="50" charset="-128"/>
              </a:rPr>
              <a:t>Ｄ：生計維持者が震災、火災、風水害等に被災した場合であって、次のいずれかに該当</a:t>
            </a:r>
            <a:br>
              <a:rPr lang="en-US" altLang="ja-JP" dirty="0">
                <a:solidFill>
                  <a:schemeClr val="tx1"/>
                </a:solidFill>
                <a:latin typeface="+mn-ea"/>
                <a:cs typeface="メイリオ" pitchFamily="50" charset="-128"/>
              </a:rPr>
            </a:br>
            <a:r>
              <a:rPr lang="ja-JP" altLang="en-US" dirty="0">
                <a:solidFill>
                  <a:schemeClr val="tx1"/>
                </a:solidFill>
                <a:latin typeface="+mn-ea"/>
                <a:cs typeface="メイリオ" pitchFamily="50" charset="-128"/>
              </a:rPr>
              <a:t>　　①上記Ａ～Ｃのいずれかに該当</a:t>
            </a:r>
            <a:br>
              <a:rPr lang="en-US" altLang="ja-JP" dirty="0">
                <a:solidFill>
                  <a:schemeClr val="tx1"/>
                </a:solidFill>
                <a:latin typeface="+mn-ea"/>
                <a:cs typeface="メイリオ" pitchFamily="50" charset="-128"/>
              </a:rPr>
            </a:br>
            <a:r>
              <a:rPr lang="ja-JP" altLang="en-US" dirty="0">
                <a:solidFill>
                  <a:schemeClr val="tx1"/>
                </a:solidFill>
                <a:latin typeface="+mn-ea"/>
                <a:cs typeface="メイリオ" pitchFamily="50" charset="-128"/>
              </a:rPr>
              <a:t>　　②被災により、生計維持者の一方（又は両方）が生死不明、行方不明、就労困難など世帯収入を大きく減少させる事由が発生</a:t>
            </a:r>
            <a:endParaRPr lang="en-US" altLang="ja-JP" dirty="0">
              <a:solidFill>
                <a:schemeClr val="tx1"/>
              </a:solidFill>
              <a:latin typeface="+mn-ea"/>
              <a:cs typeface="メイリオ" pitchFamily="50" charset="-128"/>
            </a:endParaRPr>
          </a:p>
          <a:p>
            <a:pPr defTabSz="954808" eaLnBrk="1" hangingPunct="1">
              <a:spcBef>
                <a:spcPts val="627"/>
              </a:spcBef>
              <a:buClr>
                <a:srgbClr val="FC0128"/>
              </a:buClr>
              <a:buSzPct val="80000"/>
              <a:defRPr/>
            </a:pPr>
            <a:r>
              <a:rPr lang="ja-JP" altLang="en-US" dirty="0">
                <a:solidFill>
                  <a:schemeClr val="tx1"/>
                </a:solidFill>
                <a:latin typeface="Trebuchet MS" pitchFamily="34" charset="0"/>
                <a:ea typeface="メイリオ" pitchFamily="50" charset="-128"/>
                <a:cs typeface="メイリオ" pitchFamily="50" charset="-128"/>
              </a:rPr>
              <a:t>Ｅ：本人が父母等による暴力等から避難するために、「児童福祉法」又は「困難な問題を抱える女性への支援に関する法律」 の定める施設等へ入所等することとなった</a:t>
            </a:r>
            <a:endParaRPr lang="en-US" altLang="ja-JP" dirty="0">
              <a:solidFill>
                <a:schemeClr val="tx1"/>
              </a:solidFill>
              <a:latin typeface="Trebuchet MS" pitchFamily="34" charset="0"/>
              <a:ea typeface="メイリオ" pitchFamily="50" charset="-128"/>
              <a:cs typeface="メイリオ" pitchFamily="50" charset="-128"/>
            </a:endParaRPr>
          </a:p>
          <a:p>
            <a:pPr defTabSz="954808" eaLnBrk="1" hangingPunct="1">
              <a:spcBef>
                <a:spcPts val="627"/>
              </a:spcBef>
              <a:buClr>
                <a:srgbClr val="FC0128"/>
              </a:buClr>
              <a:buSzPct val="80000"/>
              <a:defRPr/>
            </a:pPr>
            <a:endParaRPr lang="en-US" altLang="ja-JP" dirty="0">
              <a:solidFill>
                <a:schemeClr val="tx1"/>
              </a:solidFill>
              <a:latin typeface="+mn-ea"/>
              <a:cs typeface="メイリオ" pitchFamily="50" charset="-128"/>
            </a:endParaRPr>
          </a:p>
          <a:p>
            <a:pPr defTabSz="954808" eaLnBrk="1" hangingPunct="1">
              <a:spcBef>
                <a:spcPts val="627"/>
              </a:spcBef>
              <a:buClr>
                <a:srgbClr val="FC0128"/>
              </a:buClr>
              <a:buSzPct val="80000"/>
              <a:defRPr/>
            </a:pPr>
            <a:r>
              <a:rPr lang="ja-JP" altLang="en-US" dirty="0">
                <a:solidFill>
                  <a:schemeClr val="tx1"/>
                </a:solidFill>
                <a:latin typeface="+mn-ea"/>
                <a:cs typeface="メイリオ" pitchFamily="50" charset="-128"/>
              </a:rPr>
              <a:t>なお、家計急変採用の取扱いに変更した後は、３ヶ月ごとに支援区分が見直され、変更前の定期的な募集による採用者の取扱いへと戻すことはできません。</a:t>
            </a:r>
            <a:endParaRPr lang="en-US" altLang="ja-JP" dirty="0">
              <a:solidFill>
                <a:schemeClr val="tx1"/>
              </a:solidFill>
              <a:latin typeface="+mn-ea"/>
              <a:cs typeface="メイリオ" pitchFamily="50" charset="-128"/>
            </a:endParaRPr>
          </a:p>
        </p:txBody>
      </p:sp>
      <p:sp>
        <p:nvSpPr>
          <p:cNvPr id="4" name="スライド番号プレースホルダー 3"/>
          <p:cNvSpPr>
            <a:spLocks noGrp="1"/>
          </p:cNvSpPr>
          <p:nvPr>
            <p:ph type="sldNum" sz="quarter" idx="10"/>
          </p:nvPr>
        </p:nvSpPr>
        <p:spPr/>
        <p:txBody>
          <a:bodyPr/>
          <a:lstStyle/>
          <a:p>
            <a:pPr defTabSz="954808">
              <a:defRPr/>
            </a:pPr>
            <a:fld id="{1178F273-08F5-4EE3-8A0E-874FBB38F35A}" type="slidenum">
              <a:rPr lang="ja-JP" altLang="en-US">
                <a:solidFill>
                  <a:prstClr val="black"/>
                </a:solidFill>
                <a:latin typeface="Calibri"/>
                <a:ea typeface="ＭＳ Ｐゴシック" panose="020B0600070205080204" pitchFamily="50" charset="-128"/>
              </a:rPr>
              <a:pPr defTabSz="954808">
                <a:defRPr/>
              </a:pPr>
              <a:t>10</a:t>
            </a:fld>
            <a:endParaRPr lang="ja-JP" altLang="en-US">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30217656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ja-JP" altLang="en-US" dirty="0">
                <a:solidFill>
                  <a:schemeClr val="tx1"/>
                </a:solidFill>
              </a:rPr>
              <a:t>続いて、奨学金担当窓口への連絡が必要なときについて説明します。</a:t>
            </a:r>
            <a:endParaRPr lang="en-US" altLang="ja-JP" dirty="0">
              <a:solidFill>
                <a:schemeClr val="tx1"/>
              </a:solidFill>
            </a:endParaRPr>
          </a:p>
          <a:p>
            <a:pPr eaLnBrk="1" hangingPunct="1">
              <a:spcBef>
                <a:spcPct val="0"/>
              </a:spcBef>
            </a:pPr>
            <a:endParaRPr lang="en-US" altLang="ja-JP" dirty="0">
              <a:solidFill>
                <a:schemeClr val="tx1"/>
              </a:solidFill>
            </a:endParaRPr>
          </a:p>
          <a:p>
            <a:pPr eaLnBrk="1" hangingPunct="1">
              <a:spcBef>
                <a:spcPct val="0"/>
              </a:spcBef>
            </a:pPr>
            <a:r>
              <a:rPr lang="ja-JP" altLang="en-US" dirty="0">
                <a:solidFill>
                  <a:schemeClr val="tx1"/>
                </a:solidFill>
              </a:rPr>
              <a:t>在学中に奨学金が不要になった場合などは、奨学金担当窓口に連絡が必要となります。</a:t>
            </a:r>
          </a:p>
          <a:p>
            <a:pPr eaLnBrk="1" hangingPunct="1">
              <a:spcBef>
                <a:spcPct val="0"/>
              </a:spcBef>
            </a:pPr>
            <a:endParaRPr lang="en-US" altLang="ja-JP" dirty="0">
              <a:solidFill>
                <a:schemeClr val="tx1"/>
              </a:solidFill>
            </a:endParaRPr>
          </a:p>
          <a:p>
            <a:pPr eaLnBrk="1" hangingPunct="1">
              <a:spcBef>
                <a:spcPct val="0"/>
              </a:spcBef>
            </a:pPr>
            <a:r>
              <a:rPr lang="ja-JP" altLang="en-US" dirty="0">
                <a:solidFill>
                  <a:schemeClr val="tx1"/>
                </a:solidFill>
              </a:rPr>
              <a:t>特に、休学したり退学したりする場合には、何月分まで奨学金を受け取ることができるかを、学校で確認する必要があります。</a:t>
            </a:r>
          </a:p>
          <a:p>
            <a:pPr eaLnBrk="1" hangingPunct="1">
              <a:spcBef>
                <a:spcPct val="0"/>
              </a:spcBef>
            </a:pPr>
            <a:r>
              <a:rPr lang="ja-JP" altLang="en-US" dirty="0">
                <a:solidFill>
                  <a:schemeClr val="tx1"/>
                </a:solidFill>
              </a:rPr>
              <a:t>受け取ることが出来ない月以降に、振り込まれてしまった奨学金は、皆さんが金融機関に行って返金しなければなりません。</a:t>
            </a:r>
            <a:endParaRPr lang="en-US" altLang="ja-JP" dirty="0">
              <a:solidFill>
                <a:schemeClr val="tx1"/>
              </a:solidFill>
            </a:endParaRPr>
          </a:p>
          <a:p>
            <a:pPr eaLnBrk="1" hangingPunct="1">
              <a:spcBef>
                <a:spcPct val="0"/>
              </a:spcBef>
            </a:pPr>
            <a:r>
              <a:rPr lang="ja-JP" altLang="en-US" dirty="0">
                <a:solidFill>
                  <a:schemeClr val="tx1"/>
                </a:solidFill>
              </a:rPr>
              <a:t>休学や退学の予定がある場合など、すぐに、奨学金担当窓口に連絡してください。</a:t>
            </a:r>
          </a:p>
          <a:p>
            <a:pPr eaLnBrk="1" hangingPunct="1">
              <a:spcBef>
                <a:spcPct val="0"/>
              </a:spcBef>
            </a:pPr>
            <a:endParaRPr lang="en-US" altLang="ja-JP" dirty="0">
              <a:solidFill>
                <a:schemeClr val="tx1"/>
              </a:solidFill>
            </a:endParaRPr>
          </a:p>
          <a:p>
            <a:pPr eaLnBrk="1" hangingPunct="1">
              <a:spcBef>
                <a:spcPct val="0"/>
              </a:spcBef>
            </a:pPr>
            <a:r>
              <a:rPr lang="ja-JP" altLang="en-US" dirty="0">
                <a:solidFill>
                  <a:schemeClr val="tx1"/>
                </a:solidFill>
              </a:rPr>
              <a:t>また、それぞれの願い出には、提出期限があります。学校への提出期限は必ず守ってください。</a:t>
            </a:r>
          </a:p>
        </p:txBody>
      </p:sp>
      <p:sp>
        <p:nvSpPr>
          <p:cNvPr id="64516"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kumimoji="1" sz="1300">
                <a:solidFill>
                  <a:schemeClr val="tx1"/>
                </a:solidFill>
                <a:latin typeface="Calibri" pitchFamily="34" charset="0"/>
                <a:ea typeface="ＭＳ Ｐゴシック" pitchFamily="50" charset="-128"/>
              </a:defRPr>
            </a:lvl1pPr>
            <a:lvl2pPr marL="769032" indent="-295781" eaLnBrk="0" hangingPunct="0">
              <a:spcBef>
                <a:spcPct val="30000"/>
              </a:spcBef>
              <a:defRPr kumimoji="1" sz="1300">
                <a:solidFill>
                  <a:schemeClr val="tx1"/>
                </a:solidFill>
                <a:latin typeface="Calibri" pitchFamily="34" charset="0"/>
                <a:ea typeface="ＭＳ Ｐゴシック" pitchFamily="50" charset="-128"/>
              </a:defRPr>
            </a:lvl2pPr>
            <a:lvl3pPr marL="1183126" indent="-236625" eaLnBrk="0" hangingPunct="0">
              <a:spcBef>
                <a:spcPct val="30000"/>
              </a:spcBef>
              <a:defRPr kumimoji="1" sz="1300">
                <a:solidFill>
                  <a:schemeClr val="tx1"/>
                </a:solidFill>
                <a:latin typeface="Calibri" pitchFamily="34" charset="0"/>
                <a:ea typeface="ＭＳ Ｐゴシック" pitchFamily="50" charset="-128"/>
              </a:defRPr>
            </a:lvl3pPr>
            <a:lvl4pPr marL="1656378" indent="-236625" eaLnBrk="0" hangingPunct="0">
              <a:spcBef>
                <a:spcPct val="30000"/>
              </a:spcBef>
              <a:defRPr kumimoji="1" sz="1300">
                <a:solidFill>
                  <a:schemeClr val="tx1"/>
                </a:solidFill>
                <a:latin typeface="Calibri" pitchFamily="34" charset="0"/>
                <a:ea typeface="ＭＳ Ｐゴシック" pitchFamily="50" charset="-128"/>
              </a:defRPr>
            </a:lvl4pPr>
            <a:lvl5pPr marL="2129628" indent="-236625" eaLnBrk="0" hangingPunct="0">
              <a:spcBef>
                <a:spcPct val="30000"/>
              </a:spcBef>
              <a:defRPr kumimoji="1" sz="1300">
                <a:solidFill>
                  <a:schemeClr val="tx1"/>
                </a:solidFill>
                <a:latin typeface="Calibri" pitchFamily="34" charset="0"/>
                <a:ea typeface="ＭＳ Ｐゴシック" pitchFamily="50" charset="-128"/>
              </a:defRPr>
            </a:lvl5pPr>
            <a:lvl6pPr marL="2602878" indent="-236625" eaLnBrk="0" fontAlgn="base" hangingPunct="0">
              <a:spcBef>
                <a:spcPct val="30000"/>
              </a:spcBef>
              <a:spcAft>
                <a:spcPct val="0"/>
              </a:spcAft>
              <a:defRPr kumimoji="1" sz="1300">
                <a:solidFill>
                  <a:schemeClr val="tx1"/>
                </a:solidFill>
                <a:latin typeface="Calibri" pitchFamily="34" charset="0"/>
                <a:ea typeface="ＭＳ Ｐゴシック" pitchFamily="50" charset="-128"/>
              </a:defRPr>
            </a:lvl6pPr>
            <a:lvl7pPr marL="3076130" indent="-236625" eaLnBrk="0" fontAlgn="base" hangingPunct="0">
              <a:spcBef>
                <a:spcPct val="30000"/>
              </a:spcBef>
              <a:spcAft>
                <a:spcPct val="0"/>
              </a:spcAft>
              <a:defRPr kumimoji="1" sz="1300">
                <a:solidFill>
                  <a:schemeClr val="tx1"/>
                </a:solidFill>
                <a:latin typeface="Calibri" pitchFamily="34" charset="0"/>
                <a:ea typeface="ＭＳ Ｐゴシック" pitchFamily="50" charset="-128"/>
              </a:defRPr>
            </a:lvl7pPr>
            <a:lvl8pPr marL="3549380" indent="-236625" eaLnBrk="0" fontAlgn="base" hangingPunct="0">
              <a:spcBef>
                <a:spcPct val="30000"/>
              </a:spcBef>
              <a:spcAft>
                <a:spcPct val="0"/>
              </a:spcAft>
              <a:defRPr kumimoji="1" sz="1300">
                <a:solidFill>
                  <a:schemeClr val="tx1"/>
                </a:solidFill>
                <a:latin typeface="Calibri" pitchFamily="34" charset="0"/>
                <a:ea typeface="ＭＳ Ｐゴシック" pitchFamily="50" charset="-128"/>
              </a:defRPr>
            </a:lvl8pPr>
            <a:lvl9pPr marL="4022631" indent="-236625" eaLnBrk="0" fontAlgn="base" hangingPunct="0">
              <a:spcBef>
                <a:spcPct val="30000"/>
              </a:spcBef>
              <a:spcAft>
                <a:spcPct val="0"/>
              </a:spcAft>
              <a:defRPr kumimoji="1" sz="1300">
                <a:solidFill>
                  <a:schemeClr val="tx1"/>
                </a:solidFill>
                <a:latin typeface="Calibri" pitchFamily="34" charset="0"/>
                <a:ea typeface="ＭＳ Ｐゴシック" pitchFamily="50" charset="-128"/>
              </a:defRPr>
            </a:lvl9pPr>
          </a:lstStyle>
          <a:p>
            <a:pPr eaLnBrk="1" fontAlgn="base" hangingPunct="1">
              <a:spcBef>
                <a:spcPct val="0"/>
              </a:spcBef>
              <a:spcAft>
                <a:spcPct val="0"/>
              </a:spcAft>
            </a:pPr>
            <a:fld id="{9A341640-1ABC-4232-8F83-553418A6C0BB}" type="slidenum">
              <a:rPr lang="ja-JP" altLang="en-US" smtClean="0"/>
              <a:pPr eaLnBrk="1" fontAlgn="base" hangingPunct="1">
                <a:spcBef>
                  <a:spcPct val="0"/>
                </a:spcBef>
                <a:spcAft>
                  <a:spcPct val="0"/>
                </a:spcAft>
              </a:pPr>
              <a:t>11</a:t>
            </a:fld>
            <a:endParaRPr lang="ja-JP" altLang="en-US"/>
          </a:p>
        </p:txBody>
      </p:sp>
    </p:spTree>
    <p:extLst>
      <p:ext uri="{BB962C8B-B14F-4D97-AF65-F5344CB8AC3E}">
        <p14:creationId xmlns:p14="http://schemas.microsoft.com/office/powerpoint/2010/main" val="25334397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ja-JP" altLang="en-US" dirty="0">
                <a:solidFill>
                  <a:schemeClr val="tx1"/>
                </a:solidFill>
              </a:rPr>
              <a:t>スカラネット・パーソナルでは、奨学金に関する情報の閲覧や各種届出等などを行うことができます。</a:t>
            </a:r>
            <a:endParaRPr lang="en-US" altLang="ja-JP" dirty="0">
              <a:solidFill>
                <a:schemeClr val="tx1"/>
              </a:solidFill>
            </a:endParaRPr>
          </a:p>
          <a:p>
            <a:pPr eaLnBrk="1" hangingPunct="1">
              <a:spcBef>
                <a:spcPct val="0"/>
              </a:spcBef>
            </a:pPr>
            <a:endParaRPr lang="en-US" altLang="ja-JP" dirty="0">
              <a:solidFill>
                <a:schemeClr val="tx1"/>
              </a:solidFill>
            </a:endParaRPr>
          </a:p>
          <a:p>
            <a:pPr eaLnBrk="1" hangingPunct="1">
              <a:spcBef>
                <a:spcPct val="0"/>
              </a:spcBef>
            </a:pPr>
            <a:r>
              <a:rPr lang="ja-JP" altLang="en-US" dirty="0">
                <a:solidFill>
                  <a:schemeClr val="tx1"/>
                </a:solidFill>
              </a:rPr>
              <a:t>また、給付奨学生に採用された後は、スカラネット・パーソナルを通じて 「在籍報告」 を提出することになります。</a:t>
            </a:r>
            <a:endParaRPr lang="en-US" altLang="ja-JP" dirty="0">
              <a:solidFill>
                <a:schemeClr val="tx1"/>
              </a:solidFill>
            </a:endParaRPr>
          </a:p>
          <a:p>
            <a:pPr eaLnBrk="1" hangingPunct="1">
              <a:spcBef>
                <a:spcPct val="0"/>
              </a:spcBef>
            </a:pPr>
            <a:endParaRPr lang="en-US" altLang="ja-JP" dirty="0">
              <a:solidFill>
                <a:schemeClr val="tx1"/>
              </a:solidFill>
            </a:endParaRPr>
          </a:p>
          <a:p>
            <a:pPr eaLnBrk="1" hangingPunct="1">
              <a:spcBef>
                <a:spcPct val="0"/>
              </a:spcBef>
            </a:pPr>
            <a:r>
              <a:rPr lang="ja-JP" altLang="en-US" dirty="0">
                <a:solidFill>
                  <a:schemeClr val="tx1"/>
                </a:solidFill>
              </a:rPr>
              <a:t>「給付奨学生のしおり」を参考に、できるだけ早めの登録をお願いします。</a:t>
            </a:r>
            <a:endParaRPr lang="en-US" altLang="ja-JP" dirty="0">
              <a:solidFill>
                <a:schemeClr val="tx1"/>
              </a:solidFill>
            </a:endParaRPr>
          </a:p>
        </p:txBody>
      </p:sp>
      <p:sp>
        <p:nvSpPr>
          <p:cNvPr id="60420"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kumimoji="1" sz="1300">
                <a:solidFill>
                  <a:schemeClr val="tx1"/>
                </a:solidFill>
                <a:latin typeface="Calibri" pitchFamily="34" charset="0"/>
                <a:ea typeface="ＭＳ Ｐゴシック" pitchFamily="50" charset="-128"/>
              </a:defRPr>
            </a:lvl1pPr>
            <a:lvl2pPr marL="768976" indent="-295759" eaLnBrk="0" hangingPunct="0">
              <a:spcBef>
                <a:spcPct val="30000"/>
              </a:spcBef>
              <a:defRPr kumimoji="1" sz="1300">
                <a:solidFill>
                  <a:schemeClr val="tx1"/>
                </a:solidFill>
                <a:latin typeface="Calibri" pitchFamily="34" charset="0"/>
                <a:ea typeface="ＭＳ Ｐゴシック" pitchFamily="50" charset="-128"/>
              </a:defRPr>
            </a:lvl2pPr>
            <a:lvl3pPr marL="1183040" indent="-236607" eaLnBrk="0" hangingPunct="0">
              <a:spcBef>
                <a:spcPct val="30000"/>
              </a:spcBef>
              <a:defRPr kumimoji="1" sz="1300">
                <a:solidFill>
                  <a:schemeClr val="tx1"/>
                </a:solidFill>
                <a:latin typeface="Calibri" pitchFamily="34" charset="0"/>
                <a:ea typeface="ＭＳ Ｐゴシック" pitchFamily="50" charset="-128"/>
              </a:defRPr>
            </a:lvl3pPr>
            <a:lvl4pPr marL="1656255" indent="-236607" eaLnBrk="0" hangingPunct="0">
              <a:spcBef>
                <a:spcPct val="30000"/>
              </a:spcBef>
              <a:defRPr kumimoji="1" sz="1300">
                <a:solidFill>
                  <a:schemeClr val="tx1"/>
                </a:solidFill>
                <a:latin typeface="Calibri" pitchFamily="34" charset="0"/>
                <a:ea typeface="ＭＳ Ｐゴシック" pitchFamily="50" charset="-128"/>
              </a:defRPr>
            </a:lvl4pPr>
            <a:lvl5pPr marL="2129471" indent="-236607" eaLnBrk="0" hangingPunct="0">
              <a:spcBef>
                <a:spcPct val="30000"/>
              </a:spcBef>
              <a:defRPr kumimoji="1" sz="1300">
                <a:solidFill>
                  <a:schemeClr val="tx1"/>
                </a:solidFill>
                <a:latin typeface="Calibri" pitchFamily="34" charset="0"/>
                <a:ea typeface="ＭＳ Ｐゴシック" pitchFamily="50" charset="-128"/>
              </a:defRPr>
            </a:lvl5pPr>
            <a:lvl6pPr marL="2602686" indent="-236607" eaLnBrk="0" fontAlgn="base" hangingPunct="0">
              <a:spcBef>
                <a:spcPct val="30000"/>
              </a:spcBef>
              <a:spcAft>
                <a:spcPct val="0"/>
              </a:spcAft>
              <a:defRPr kumimoji="1" sz="1300">
                <a:solidFill>
                  <a:schemeClr val="tx1"/>
                </a:solidFill>
                <a:latin typeface="Calibri" pitchFamily="34" charset="0"/>
                <a:ea typeface="ＭＳ Ｐゴシック" pitchFamily="50" charset="-128"/>
              </a:defRPr>
            </a:lvl6pPr>
            <a:lvl7pPr marL="3075901" indent="-236607" eaLnBrk="0" fontAlgn="base" hangingPunct="0">
              <a:spcBef>
                <a:spcPct val="30000"/>
              </a:spcBef>
              <a:spcAft>
                <a:spcPct val="0"/>
              </a:spcAft>
              <a:defRPr kumimoji="1" sz="1300">
                <a:solidFill>
                  <a:schemeClr val="tx1"/>
                </a:solidFill>
                <a:latin typeface="Calibri" pitchFamily="34" charset="0"/>
                <a:ea typeface="ＭＳ Ｐゴシック" pitchFamily="50" charset="-128"/>
              </a:defRPr>
            </a:lvl7pPr>
            <a:lvl8pPr marL="3549118" indent="-236607" eaLnBrk="0" fontAlgn="base" hangingPunct="0">
              <a:spcBef>
                <a:spcPct val="30000"/>
              </a:spcBef>
              <a:spcAft>
                <a:spcPct val="0"/>
              </a:spcAft>
              <a:defRPr kumimoji="1" sz="1300">
                <a:solidFill>
                  <a:schemeClr val="tx1"/>
                </a:solidFill>
                <a:latin typeface="Calibri" pitchFamily="34" charset="0"/>
                <a:ea typeface="ＭＳ Ｐゴシック" pitchFamily="50" charset="-128"/>
              </a:defRPr>
            </a:lvl8pPr>
            <a:lvl9pPr marL="4022334" indent="-236607" eaLnBrk="0" fontAlgn="base" hangingPunct="0">
              <a:spcBef>
                <a:spcPct val="30000"/>
              </a:spcBef>
              <a:spcAft>
                <a:spcPct val="0"/>
              </a:spcAft>
              <a:defRPr kumimoji="1" sz="1300">
                <a:solidFill>
                  <a:schemeClr val="tx1"/>
                </a:solidFill>
                <a:latin typeface="Calibri" pitchFamily="34" charset="0"/>
                <a:ea typeface="ＭＳ Ｐゴシック" pitchFamily="50" charset="-128"/>
              </a:defRPr>
            </a:lvl9pPr>
          </a:lstStyle>
          <a:p>
            <a:pPr eaLnBrk="1" fontAlgn="base" hangingPunct="1">
              <a:spcBef>
                <a:spcPct val="0"/>
              </a:spcBef>
              <a:spcAft>
                <a:spcPct val="0"/>
              </a:spcAft>
            </a:pPr>
            <a:fld id="{4FCF5513-6199-4769-8F60-E88983FF5077}" type="slidenum">
              <a:rPr lang="ja-JP" altLang="en-US" smtClean="0"/>
              <a:pPr eaLnBrk="1" fontAlgn="base" hangingPunct="1">
                <a:spcBef>
                  <a:spcPct val="0"/>
                </a:spcBef>
                <a:spcAft>
                  <a:spcPct val="0"/>
                </a:spcAft>
              </a:pPr>
              <a:t>12</a:t>
            </a:fld>
            <a:endParaRPr lang="ja-JP" altLang="en-US"/>
          </a:p>
        </p:txBody>
      </p:sp>
    </p:spTree>
    <p:extLst>
      <p:ext uri="{BB962C8B-B14F-4D97-AF65-F5344CB8AC3E}">
        <p14:creationId xmlns:p14="http://schemas.microsoft.com/office/powerpoint/2010/main" val="2668960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3"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ja-JP" altLang="en-US" sz="1100" dirty="0">
                <a:latin typeface="+mn-ea"/>
              </a:rPr>
              <a:t>最後に繰り返しとなりますが、日本学生支援機構の奨学金は国が実施する給付型の奨学金です。</a:t>
            </a:r>
          </a:p>
          <a:p>
            <a:pPr eaLnBrk="1" hangingPunct="1">
              <a:spcBef>
                <a:spcPct val="0"/>
              </a:spcBef>
            </a:pPr>
            <a:endParaRPr lang="en-US" altLang="ja-JP" sz="1100" dirty="0">
              <a:latin typeface="+mn-ea"/>
            </a:endParaRPr>
          </a:p>
          <a:p>
            <a:pPr defTabSz="938431" eaLnBrk="1" hangingPunct="1">
              <a:spcBef>
                <a:spcPct val="0"/>
              </a:spcBef>
              <a:defRPr/>
            </a:pPr>
            <a:r>
              <a:rPr lang="ja-JP" altLang="en-US" sz="1100" dirty="0">
                <a:latin typeface="+mn-ea"/>
                <a:cs typeface="メイリオ" pitchFamily="50" charset="-128"/>
              </a:rPr>
              <a:t>・　毎月、奨学金の振込みを確認するため、振込口座の通帳に記帳してください。</a:t>
            </a:r>
            <a:endParaRPr lang="en-US" altLang="ja-JP" sz="1100" dirty="0">
              <a:latin typeface="+mn-ea"/>
              <a:cs typeface="メイリオ" pitchFamily="50" charset="-128"/>
            </a:endParaRPr>
          </a:p>
          <a:p>
            <a:pPr defTabSz="938431" eaLnBrk="1" hangingPunct="1">
              <a:spcBef>
                <a:spcPct val="0"/>
              </a:spcBef>
              <a:defRPr/>
            </a:pPr>
            <a:r>
              <a:rPr lang="ja-JP" altLang="en-US" sz="1100" dirty="0">
                <a:latin typeface="+mn-ea"/>
                <a:cs typeface="メイリオ" pitchFamily="50" charset="-128"/>
              </a:rPr>
              <a:t>・　学校に在籍していることを定期的に日本学生支援機構に報告する必要があります。しっかりと内容を確認のうえ、正確に報告してください。</a:t>
            </a:r>
            <a:endParaRPr lang="en-US" altLang="ja-JP" sz="1100" dirty="0">
              <a:latin typeface="+mn-ea"/>
              <a:cs typeface="メイリオ" pitchFamily="50" charset="-128"/>
            </a:endParaRPr>
          </a:p>
          <a:p>
            <a:pPr defTabSz="938431" eaLnBrk="1" hangingPunct="1">
              <a:spcBef>
                <a:spcPct val="0"/>
              </a:spcBef>
              <a:defRPr/>
            </a:pPr>
            <a:r>
              <a:rPr lang="ja-JP" altLang="en-US" sz="1100" dirty="0">
                <a:latin typeface="+mn-ea"/>
                <a:cs typeface="メイリオ" pitchFamily="50" charset="-128"/>
              </a:rPr>
              <a:t>・　奨学金に関する説明は、必ず確認し、書類の提出期限は守ってください。</a:t>
            </a:r>
            <a:endParaRPr lang="en-US" altLang="ja-JP" sz="1100" dirty="0">
              <a:latin typeface="+mn-ea"/>
              <a:cs typeface="メイリオ" pitchFamily="50" charset="-128"/>
            </a:endParaRPr>
          </a:p>
          <a:p>
            <a:pPr defTabSz="938431" eaLnBrk="1" hangingPunct="1">
              <a:spcBef>
                <a:spcPct val="0"/>
              </a:spcBef>
              <a:defRPr/>
            </a:pPr>
            <a:r>
              <a:rPr lang="ja-JP" altLang="en-US" sz="1100" dirty="0">
                <a:latin typeface="+mn-ea"/>
                <a:cs typeface="メイリオ" pitchFamily="50" charset="-128"/>
              </a:rPr>
              <a:t>・　休学・退学・留学等の場合は、奨学金担当窓口にも必ず届け出てください。</a:t>
            </a:r>
            <a:endParaRPr lang="en-US" altLang="ja-JP" sz="1100" dirty="0">
              <a:latin typeface="+mn-ea"/>
              <a:cs typeface="メイリオ" pitchFamily="50" charset="-128"/>
            </a:endParaRPr>
          </a:p>
          <a:p>
            <a:pPr defTabSz="938431" eaLnBrk="1" hangingPunct="1">
              <a:spcBef>
                <a:spcPct val="0"/>
              </a:spcBef>
              <a:defRPr/>
            </a:pPr>
            <a:r>
              <a:rPr lang="ja-JP" altLang="en-US" sz="1100" dirty="0">
                <a:latin typeface="+mn-ea"/>
                <a:cs typeface="メイリオ" pitchFamily="50" charset="-128"/>
              </a:rPr>
              <a:t>・　高等教育の修学支援新制度（給付奨学金及び授業料等減免）と第一種奨学金（貸与）を併せて利用する場合は、第一種奨学金の貸与月額が自動的に調整されます。多くの場合は減額となり、０円となる場合もあります。</a:t>
            </a:r>
            <a:endParaRPr lang="en-US" altLang="ja-JP" sz="1100" dirty="0">
              <a:latin typeface="+mn-ea"/>
              <a:cs typeface="メイリオ" pitchFamily="50" charset="-128"/>
            </a:endParaRPr>
          </a:p>
          <a:p>
            <a:pPr defTabSz="938431" eaLnBrk="1" hangingPunct="1">
              <a:spcBef>
                <a:spcPct val="0"/>
              </a:spcBef>
              <a:defRPr/>
            </a:pPr>
            <a:r>
              <a:rPr lang="ja-JP" altLang="en-US" sz="1100" dirty="0">
                <a:latin typeface="+mn-ea"/>
                <a:cs typeface="メイリオ" pitchFamily="50" charset="-128"/>
              </a:rPr>
              <a:t>これを併給調整といいます。調整後の貸与月額は給付奨学生のしおり</a:t>
            </a:r>
            <a:r>
              <a:rPr lang="en-US" altLang="ja-JP" sz="1100" dirty="0">
                <a:latin typeface="+mn-ea"/>
                <a:cs typeface="メイリオ" pitchFamily="50" charset="-128"/>
              </a:rPr>
              <a:t>39</a:t>
            </a:r>
            <a:r>
              <a:rPr lang="ja-JP" altLang="en-US" sz="1100" dirty="0">
                <a:latin typeface="+mn-ea"/>
                <a:cs typeface="メイリオ" pitchFamily="50" charset="-128"/>
              </a:rPr>
              <a:t>ページで確認してください。</a:t>
            </a:r>
            <a:endParaRPr lang="en-US" altLang="ja-JP" sz="1100" dirty="0">
              <a:latin typeface="+mn-ea"/>
              <a:cs typeface="メイリオ" pitchFamily="50" charset="-128"/>
            </a:endParaRPr>
          </a:p>
          <a:p>
            <a:pPr defTabSz="938431" eaLnBrk="1" hangingPunct="1">
              <a:spcBef>
                <a:spcPct val="0"/>
              </a:spcBef>
              <a:defRPr/>
            </a:pPr>
            <a:r>
              <a:rPr lang="ja-JP" altLang="en-US" sz="1100" dirty="0">
                <a:latin typeface="+mn-ea"/>
                <a:cs typeface="メイリオ" pitchFamily="50" charset="-128"/>
              </a:rPr>
              <a:t>奨学生の自覚をもって、これから充実した学生生活を送ってください。</a:t>
            </a:r>
            <a:endParaRPr lang="en-US" altLang="ja-JP" sz="1100" dirty="0">
              <a:latin typeface="+mn-ea"/>
            </a:endParaRPr>
          </a:p>
        </p:txBody>
      </p:sp>
      <p:sp>
        <p:nvSpPr>
          <p:cNvPr id="87044"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kumimoji="1" sz="1300">
                <a:solidFill>
                  <a:schemeClr val="tx1"/>
                </a:solidFill>
                <a:latin typeface="Calibri" pitchFamily="34" charset="0"/>
                <a:ea typeface="ＭＳ Ｐゴシック" pitchFamily="50" charset="-128"/>
              </a:defRPr>
            </a:lvl1pPr>
            <a:lvl2pPr marL="762475" indent="-293259" eaLnBrk="0" hangingPunct="0">
              <a:spcBef>
                <a:spcPct val="30000"/>
              </a:spcBef>
              <a:defRPr kumimoji="1" sz="1300">
                <a:solidFill>
                  <a:schemeClr val="tx1"/>
                </a:solidFill>
                <a:latin typeface="Calibri" pitchFamily="34" charset="0"/>
                <a:ea typeface="ＭＳ Ｐゴシック" pitchFamily="50" charset="-128"/>
              </a:defRPr>
            </a:lvl2pPr>
            <a:lvl3pPr marL="1173038" indent="-234606" eaLnBrk="0" hangingPunct="0">
              <a:spcBef>
                <a:spcPct val="30000"/>
              </a:spcBef>
              <a:defRPr kumimoji="1" sz="1300">
                <a:solidFill>
                  <a:schemeClr val="tx1"/>
                </a:solidFill>
                <a:latin typeface="Calibri" pitchFamily="34" charset="0"/>
                <a:ea typeface="ＭＳ Ｐゴシック" pitchFamily="50" charset="-128"/>
              </a:defRPr>
            </a:lvl3pPr>
            <a:lvl4pPr marL="1642253" indent="-234606" eaLnBrk="0" hangingPunct="0">
              <a:spcBef>
                <a:spcPct val="30000"/>
              </a:spcBef>
              <a:defRPr kumimoji="1" sz="1300">
                <a:solidFill>
                  <a:schemeClr val="tx1"/>
                </a:solidFill>
                <a:latin typeface="Calibri" pitchFamily="34" charset="0"/>
                <a:ea typeface="ＭＳ Ｐゴシック" pitchFamily="50" charset="-128"/>
              </a:defRPr>
            </a:lvl4pPr>
            <a:lvl5pPr marL="2111469" indent="-234606" eaLnBrk="0" hangingPunct="0">
              <a:spcBef>
                <a:spcPct val="30000"/>
              </a:spcBef>
              <a:defRPr kumimoji="1" sz="1300">
                <a:solidFill>
                  <a:schemeClr val="tx1"/>
                </a:solidFill>
                <a:latin typeface="Calibri" pitchFamily="34" charset="0"/>
                <a:ea typeface="ＭＳ Ｐゴシック" pitchFamily="50" charset="-128"/>
              </a:defRPr>
            </a:lvl5pPr>
            <a:lvl6pPr marL="2580684" indent="-234606" eaLnBrk="0" fontAlgn="base" hangingPunct="0">
              <a:spcBef>
                <a:spcPct val="30000"/>
              </a:spcBef>
              <a:spcAft>
                <a:spcPct val="0"/>
              </a:spcAft>
              <a:defRPr kumimoji="1" sz="1300">
                <a:solidFill>
                  <a:schemeClr val="tx1"/>
                </a:solidFill>
                <a:latin typeface="Calibri" pitchFamily="34" charset="0"/>
                <a:ea typeface="ＭＳ Ｐゴシック" pitchFamily="50" charset="-128"/>
              </a:defRPr>
            </a:lvl6pPr>
            <a:lvl7pPr marL="3049900" indent="-234606" eaLnBrk="0" fontAlgn="base" hangingPunct="0">
              <a:spcBef>
                <a:spcPct val="30000"/>
              </a:spcBef>
              <a:spcAft>
                <a:spcPct val="0"/>
              </a:spcAft>
              <a:defRPr kumimoji="1" sz="1300">
                <a:solidFill>
                  <a:schemeClr val="tx1"/>
                </a:solidFill>
                <a:latin typeface="Calibri" pitchFamily="34" charset="0"/>
                <a:ea typeface="ＭＳ Ｐゴシック" pitchFamily="50" charset="-128"/>
              </a:defRPr>
            </a:lvl7pPr>
            <a:lvl8pPr marL="3519117" indent="-234606" eaLnBrk="0" fontAlgn="base" hangingPunct="0">
              <a:spcBef>
                <a:spcPct val="30000"/>
              </a:spcBef>
              <a:spcAft>
                <a:spcPct val="0"/>
              </a:spcAft>
              <a:defRPr kumimoji="1" sz="1300">
                <a:solidFill>
                  <a:schemeClr val="tx1"/>
                </a:solidFill>
                <a:latin typeface="Calibri" pitchFamily="34" charset="0"/>
                <a:ea typeface="ＭＳ Ｐゴシック" pitchFamily="50" charset="-128"/>
              </a:defRPr>
            </a:lvl8pPr>
            <a:lvl9pPr marL="3988332" indent="-234606" eaLnBrk="0" fontAlgn="base" hangingPunct="0">
              <a:spcBef>
                <a:spcPct val="30000"/>
              </a:spcBef>
              <a:spcAft>
                <a:spcPct val="0"/>
              </a:spcAft>
              <a:defRPr kumimoji="1" sz="1300">
                <a:solidFill>
                  <a:schemeClr val="tx1"/>
                </a:solidFill>
                <a:latin typeface="Calibri" pitchFamily="34" charset="0"/>
                <a:ea typeface="ＭＳ Ｐゴシック" pitchFamily="50" charset="-128"/>
              </a:defRPr>
            </a:lvl9pPr>
          </a:lstStyle>
          <a:p>
            <a:pPr eaLnBrk="1" fontAlgn="base" hangingPunct="1">
              <a:spcBef>
                <a:spcPct val="0"/>
              </a:spcBef>
              <a:spcAft>
                <a:spcPct val="0"/>
              </a:spcAft>
            </a:pPr>
            <a:fld id="{F5411FFC-9D6F-480E-9EAA-64B37179DEA5}" type="slidenum">
              <a:rPr lang="ja-JP" altLang="en-US" smtClean="0"/>
              <a:pPr eaLnBrk="1" fontAlgn="base" hangingPunct="1">
                <a:spcBef>
                  <a:spcPct val="0"/>
                </a:spcBef>
                <a:spcAft>
                  <a:spcPct val="0"/>
                </a:spcAft>
              </a:pPr>
              <a:t>13</a:t>
            </a:fld>
            <a:endParaRPr lang="ja-JP" altLang="en-US"/>
          </a:p>
        </p:txBody>
      </p:sp>
    </p:spTree>
    <p:extLst>
      <p:ext uri="{BB962C8B-B14F-4D97-AF65-F5344CB8AC3E}">
        <p14:creationId xmlns:p14="http://schemas.microsoft.com/office/powerpoint/2010/main" val="12069914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住民税上、あなたが生計維持者に扶養されていて、生計維持者（原則、あなたの父と母）が扶養する「子ども」の数が３人以上の世帯は、</a:t>
            </a:r>
            <a:endParaRPr kumimoji="1" lang="en-US" altLang="ja-JP" dirty="0"/>
          </a:p>
          <a:p>
            <a:r>
              <a:rPr kumimoji="1" lang="ja-JP" altLang="en-US" dirty="0"/>
              <a:t>所得制限なく、国が定める一定額まで、授業料および入学金が免除となります。</a:t>
            </a:r>
          </a:p>
          <a:p>
            <a:r>
              <a:rPr kumimoji="1" lang="ja-JP" altLang="en-US" dirty="0"/>
              <a:t>ただし、授業料等減免の手続きは、別途必要です。</a:t>
            </a:r>
          </a:p>
          <a:p>
            <a:endParaRPr kumimoji="1" lang="ja-JP" altLang="en-US" dirty="0"/>
          </a:p>
          <a:p>
            <a:pPr defTabSz="954759">
              <a:defRPr/>
            </a:pPr>
            <a:r>
              <a:rPr kumimoji="1" lang="ja-JP" altLang="en-US" dirty="0"/>
              <a:t>給付奨学金の</a:t>
            </a:r>
            <a:r>
              <a:rPr lang="ja-JP" altLang="en-US" dirty="0">
                <a:latin typeface="メイリオ" panose="020B0604030504040204" pitchFamily="50" charset="-128"/>
                <a:ea typeface="メイリオ" panose="020B0604030504040204" pitchFamily="50" charset="-128"/>
              </a:rPr>
              <a:t>支給額が０円（授業料等減免の支援のみ）</a:t>
            </a:r>
            <a:r>
              <a:rPr kumimoji="1" lang="ja-JP" altLang="en-US" strike="noStrike" dirty="0"/>
              <a:t>の</a:t>
            </a:r>
            <a:r>
              <a:rPr kumimoji="1" lang="ja-JP" altLang="en-US" dirty="0"/>
              <a:t>場合であっても、給付奨学生としての手続きは必要です。</a:t>
            </a:r>
          </a:p>
          <a:p>
            <a:endParaRPr kumimoji="1" lang="ja-JP" altLang="en-US" dirty="0"/>
          </a:p>
          <a:p>
            <a:r>
              <a:rPr kumimoji="1" lang="ja-JP" altLang="en-US" dirty="0"/>
              <a:t>これから説明する内容を、よく確認してください。</a:t>
            </a:r>
          </a:p>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1178F273-08F5-4EE3-8A0E-874FBB38F35A}" type="slidenum">
              <a:rPr lang="ja-JP" altLang="en-US" smtClean="0"/>
              <a:pPr>
                <a:defRPr/>
              </a:pPr>
              <a:t>2</a:t>
            </a:fld>
            <a:endParaRPr lang="ja-JP" altLang="en-US"/>
          </a:p>
        </p:txBody>
      </p:sp>
    </p:spTree>
    <p:extLst>
      <p:ext uri="{BB962C8B-B14F-4D97-AF65-F5344CB8AC3E}">
        <p14:creationId xmlns:p14="http://schemas.microsoft.com/office/powerpoint/2010/main" val="36333763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ja-JP" altLang="en-US" dirty="0">
                <a:solidFill>
                  <a:schemeClr val="tx1"/>
                </a:solidFill>
                <a:latin typeface="+mn-ea"/>
                <a:ea typeface="+mn-ea"/>
              </a:rPr>
              <a:t>まず、配付資料を確認します。</a:t>
            </a:r>
            <a:endParaRPr lang="en-US" altLang="ja-JP" dirty="0">
              <a:solidFill>
                <a:schemeClr val="tx1"/>
              </a:solidFill>
              <a:latin typeface="+mn-ea"/>
              <a:ea typeface="+mn-ea"/>
            </a:endParaRPr>
          </a:p>
          <a:p>
            <a:pPr eaLnBrk="1" hangingPunct="1">
              <a:spcBef>
                <a:spcPct val="0"/>
              </a:spcBef>
            </a:pPr>
            <a:endParaRPr lang="en-US" altLang="ja-JP" dirty="0">
              <a:solidFill>
                <a:schemeClr val="tx1"/>
              </a:solidFill>
              <a:latin typeface="+mn-ea"/>
              <a:ea typeface="+mn-ea"/>
            </a:endParaRPr>
          </a:p>
          <a:p>
            <a:pPr eaLnBrk="1" hangingPunct="1">
              <a:spcBef>
                <a:spcPct val="0"/>
              </a:spcBef>
            </a:pPr>
            <a:r>
              <a:rPr lang="ja-JP" altLang="en-US" dirty="0">
                <a:solidFill>
                  <a:schemeClr val="tx1"/>
                </a:solidFill>
                <a:latin typeface="+mn-ea"/>
                <a:ea typeface="+mn-ea"/>
              </a:rPr>
              <a:t>皆さんのお手元に、「給付奨学生証」があるか確認してください。</a:t>
            </a:r>
            <a:endParaRPr lang="en-US" altLang="ja-JP" dirty="0">
              <a:solidFill>
                <a:schemeClr val="tx1"/>
              </a:solidFill>
              <a:latin typeface="+mn-ea"/>
              <a:ea typeface="+mn-ea"/>
            </a:endParaRPr>
          </a:p>
          <a:p>
            <a:pPr defTabSz="954808" eaLnBrk="1" hangingPunct="1">
              <a:spcBef>
                <a:spcPct val="0"/>
              </a:spcBef>
              <a:defRPr/>
            </a:pPr>
            <a:r>
              <a:rPr lang="ja-JP" altLang="en-US" dirty="0">
                <a:solidFill>
                  <a:schemeClr val="tx1"/>
                </a:solidFill>
                <a:latin typeface="+mn-ea"/>
                <a:ea typeface="+mn-ea"/>
              </a:rPr>
              <a:t>また、その「給付奨学生証」がご自分のものであることを確認してください。</a:t>
            </a:r>
          </a:p>
          <a:p>
            <a:pPr eaLnBrk="1" hangingPunct="1">
              <a:spcBef>
                <a:spcPct val="0"/>
              </a:spcBef>
            </a:pPr>
            <a:endParaRPr lang="en-US" altLang="ja-JP" dirty="0">
              <a:solidFill>
                <a:schemeClr val="tx1"/>
              </a:solidFill>
              <a:latin typeface="+mn-ea"/>
              <a:ea typeface="+mn-ea"/>
            </a:endParaRPr>
          </a:p>
          <a:p>
            <a:pPr eaLnBrk="1" hangingPunct="1">
              <a:spcBef>
                <a:spcPct val="0"/>
              </a:spcBef>
            </a:pPr>
            <a:r>
              <a:rPr lang="ja-JP" altLang="en-US" dirty="0">
                <a:solidFill>
                  <a:schemeClr val="tx1"/>
                </a:solidFill>
                <a:latin typeface="+mn-ea"/>
                <a:ea typeface="+mn-ea"/>
              </a:rPr>
              <a:t>給付奨学生証の裏面の「給付奨学生のしおり（ダイジェスト版）」を確認し、さらに日本学生支援機構のホームページに掲載してある「給付奨学生のしおり（全体版）」を必ず確認するようにしてください。</a:t>
            </a:r>
            <a:endParaRPr lang="en-US" altLang="ja-JP" dirty="0">
              <a:solidFill>
                <a:schemeClr val="tx1"/>
              </a:solidFill>
              <a:latin typeface="+mn-ea"/>
              <a:ea typeface="+mn-ea"/>
            </a:endParaRPr>
          </a:p>
          <a:p>
            <a:pPr eaLnBrk="1" hangingPunct="1">
              <a:spcBef>
                <a:spcPct val="0"/>
              </a:spcBef>
            </a:pPr>
            <a:endParaRPr lang="en-US" altLang="ja-JP" dirty="0">
              <a:solidFill>
                <a:schemeClr val="tx1"/>
              </a:solidFill>
              <a:latin typeface="+mn-ea"/>
              <a:ea typeface="+mn-ea"/>
            </a:endParaRPr>
          </a:p>
        </p:txBody>
      </p:sp>
      <p:sp>
        <p:nvSpPr>
          <p:cNvPr id="49156"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kumimoji="1" sz="1300">
                <a:solidFill>
                  <a:schemeClr val="tx1"/>
                </a:solidFill>
                <a:latin typeface="Calibri" pitchFamily="34" charset="0"/>
                <a:ea typeface="ＭＳ Ｐゴシック" pitchFamily="50" charset="-128"/>
              </a:defRPr>
            </a:lvl1pPr>
            <a:lvl2pPr marL="769032" indent="-295781" eaLnBrk="0" hangingPunct="0">
              <a:spcBef>
                <a:spcPct val="30000"/>
              </a:spcBef>
              <a:defRPr kumimoji="1" sz="1300">
                <a:solidFill>
                  <a:schemeClr val="tx1"/>
                </a:solidFill>
                <a:latin typeface="Calibri" pitchFamily="34" charset="0"/>
                <a:ea typeface="ＭＳ Ｐゴシック" pitchFamily="50" charset="-128"/>
              </a:defRPr>
            </a:lvl2pPr>
            <a:lvl3pPr marL="1183126" indent="-236625" eaLnBrk="0" hangingPunct="0">
              <a:spcBef>
                <a:spcPct val="30000"/>
              </a:spcBef>
              <a:defRPr kumimoji="1" sz="1300">
                <a:solidFill>
                  <a:schemeClr val="tx1"/>
                </a:solidFill>
                <a:latin typeface="Calibri" pitchFamily="34" charset="0"/>
                <a:ea typeface="ＭＳ Ｐゴシック" pitchFamily="50" charset="-128"/>
              </a:defRPr>
            </a:lvl3pPr>
            <a:lvl4pPr marL="1656378" indent="-236625" eaLnBrk="0" hangingPunct="0">
              <a:spcBef>
                <a:spcPct val="30000"/>
              </a:spcBef>
              <a:defRPr kumimoji="1" sz="1300">
                <a:solidFill>
                  <a:schemeClr val="tx1"/>
                </a:solidFill>
                <a:latin typeface="Calibri" pitchFamily="34" charset="0"/>
                <a:ea typeface="ＭＳ Ｐゴシック" pitchFamily="50" charset="-128"/>
              </a:defRPr>
            </a:lvl4pPr>
            <a:lvl5pPr marL="2129628" indent="-236625" eaLnBrk="0" hangingPunct="0">
              <a:spcBef>
                <a:spcPct val="30000"/>
              </a:spcBef>
              <a:defRPr kumimoji="1" sz="1300">
                <a:solidFill>
                  <a:schemeClr val="tx1"/>
                </a:solidFill>
                <a:latin typeface="Calibri" pitchFamily="34" charset="0"/>
                <a:ea typeface="ＭＳ Ｐゴシック" pitchFamily="50" charset="-128"/>
              </a:defRPr>
            </a:lvl5pPr>
            <a:lvl6pPr marL="2602878" indent="-236625" eaLnBrk="0" fontAlgn="base" hangingPunct="0">
              <a:spcBef>
                <a:spcPct val="30000"/>
              </a:spcBef>
              <a:spcAft>
                <a:spcPct val="0"/>
              </a:spcAft>
              <a:defRPr kumimoji="1" sz="1300">
                <a:solidFill>
                  <a:schemeClr val="tx1"/>
                </a:solidFill>
                <a:latin typeface="Calibri" pitchFamily="34" charset="0"/>
                <a:ea typeface="ＭＳ Ｐゴシック" pitchFamily="50" charset="-128"/>
              </a:defRPr>
            </a:lvl6pPr>
            <a:lvl7pPr marL="3076130" indent="-236625" eaLnBrk="0" fontAlgn="base" hangingPunct="0">
              <a:spcBef>
                <a:spcPct val="30000"/>
              </a:spcBef>
              <a:spcAft>
                <a:spcPct val="0"/>
              </a:spcAft>
              <a:defRPr kumimoji="1" sz="1300">
                <a:solidFill>
                  <a:schemeClr val="tx1"/>
                </a:solidFill>
                <a:latin typeface="Calibri" pitchFamily="34" charset="0"/>
                <a:ea typeface="ＭＳ Ｐゴシック" pitchFamily="50" charset="-128"/>
              </a:defRPr>
            </a:lvl7pPr>
            <a:lvl8pPr marL="3549380" indent="-236625" eaLnBrk="0" fontAlgn="base" hangingPunct="0">
              <a:spcBef>
                <a:spcPct val="30000"/>
              </a:spcBef>
              <a:spcAft>
                <a:spcPct val="0"/>
              </a:spcAft>
              <a:defRPr kumimoji="1" sz="1300">
                <a:solidFill>
                  <a:schemeClr val="tx1"/>
                </a:solidFill>
                <a:latin typeface="Calibri" pitchFamily="34" charset="0"/>
                <a:ea typeface="ＭＳ Ｐゴシック" pitchFamily="50" charset="-128"/>
              </a:defRPr>
            </a:lvl8pPr>
            <a:lvl9pPr marL="4022631" indent="-236625" eaLnBrk="0" fontAlgn="base" hangingPunct="0">
              <a:spcBef>
                <a:spcPct val="30000"/>
              </a:spcBef>
              <a:spcAft>
                <a:spcPct val="0"/>
              </a:spcAft>
              <a:defRPr kumimoji="1" sz="1300">
                <a:solidFill>
                  <a:schemeClr val="tx1"/>
                </a:solidFill>
                <a:latin typeface="Calibri" pitchFamily="34" charset="0"/>
                <a:ea typeface="ＭＳ Ｐゴシック" pitchFamily="50" charset="-128"/>
              </a:defRPr>
            </a:lvl9pPr>
          </a:lstStyle>
          <a:p>
            <a:pPr eaLnBrk="1" fontAlgn="base" hangingPunct="1">
              <a:spcBef>
                <a:spcPct val="0"/>
              </a:spcBef>
              <a:spcAft>
                <a:spcPct val="0"/>
              </a:spcAft>
            </a:pPr>
            <a:fld id="{4B27874E-BEB6-448F-95B4-23DC510659B6}" type="slidenum">
              <a:rPr lang="ja-JP" altLang="en-US" smtClean="0"/>
              <a:pPr eaLnBrk="1" fontAlgn="base" hangingPunct="1">
                <a:spcBef>
                  <a:spcPct val="0"/>
                </a:spcBef>
                <a:spcAft>
                  <a:spcPct val="0"/>
                </a:spcAft>
              </a:pPr>
              <a:t>3</a:t>
            </a:fld>
            <a:endParaRPr lang="ja-JP" altLang="en-US"/>
          </a:p>
        </p:txBody>
      </p:sp>
    </p:spTree>
    <p:extLst>
      <p:ext uri="{BB962C8B-B14F-4D97-AF65-F5344CB8AC3E}">
        <p14:creationId xmlns:p14="http://schemas.microsoft.com/office/powerpoint/2010/main" val="15135016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54808">
              <a:defRPr/>
            </a:pPr>
            <a:r>
              <a:rPr lang="ja-JP" altLang="en-US" dirty="0">
                <a:solidFill>
                  <a:schemeClr val="tx1"/>
                </a:solidFill>
                <a:latin typeface="+mn-ea"/>
                <a:ea typeface="+mn-ea"/>
              </a:rPr>
              <a:t>次に、給付奨学生としての心構えと知ってほしいことを説明します。</a:t>
            </a:r>
            <a:endParaRPr lang="en-US" altLang="ja-JP" dirty="0">
              <a:solidFill>
                <a:schemeClr val="tx1"/>
              </a:solidFill>
              <a:latin typeface="+mn-ea"/>
              <a:ea typeface="+mn-ea"/>
            </a:endParaRPr>
          </a:p>
          <a:p>
            <a:endParaRPr kumimoji="1" lang="ja-JP" altLang="en-US" dirty="0">
              <a:solidFill>
                <a:schemeClr val="tx1"/>
              </a:solidFill>
            </a:endParaRPr>
          </a:p>
        </p:txBody>
      </p:sp>
      <p:sp>
        <p:nvSpPr>
          <p:cNvPr id="4" name="スライド番号プレースホルダー 3"/>
          <p:cNvSpPr>
            <a:spLocks noGrp="1"/>
          </p:cNvSpPr>
          <p:nvPr>
            <p:ph type="sldNum" sz="quarter" idx="10"/>
          </p:nvPr>
        </p:nvSpPr>
        <p:spPr/>
        <p:txBody>
          <a:bodyPr/>
          <a:lstStyle/>
          <a:p>
            <a:pPr>
              <a:defRPr/>
            </a:pPr>
            <a:fld id="{1178F273-08F5-4EE3-8A0E-874FBB38F35A}" type="slidenum">
              <a:rPr lang="ja-JP" altLang="en-US" smtClean="0"/>
              <a:pPr>
                <a:defRPr/>
              </a:pPr>
              <a:t>4</a:t>
            </a:fld>
            <a:endParaRPr lang="ja-JP" altLang="en-US"/>
          </a:p>
        </p:txBody>
      </p:sp>
    </p:spTree>
    <p:extLst>
      <p:ext uri="{BB962C8B-B14F-4D97-AF65-F5344CB8AC3E}">
        <p14:creationId xmlns:p14="http://schemas.microsoft.com/office/powerpoint/2010/main" val="42366432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ja-JP" altLang="en-US" dirty="0">
                <a:solidFill>
                  <a:schemeClr val="tx1"/>
                </a:solidFill>
                <a:latin typeface="+mn-ea"/>
                <a:ea typeface="+mn-ea"/>
              </a:rPr>
              <a:t>日本学生支援機構の給付奨学金は、国費を財源として、特に優れた人であって経済的理由により極めて修学が困難である人に対して、経済的理由により進学を断念することのないよう、返還義務のない奨学金を支給することにより進学を後押しするものです。</a:t>
            </a:r>
            <a:endParaRPr lang="en-US" altLang="ja-JP" dirty="0">
              <a:solidFill>
                <a:schemeClr val="tx1"/>
              </a:solidFill>
              <a:latin typeface="+mn-ea"/>
              <a:ea typeface="+mn-ea"/>
            </a:endParaRPr>
          </a:p>
          <a:p>
            <a:pPr eaLnBrk="1" hangingPunct="1">
              <a:spcBef>
                <a:spcPct val="0"/>
              </a:spcBef>
            </a:pPr>
            <a:r>
              <a:rPr lang="ja-JP" altLang="en-US" dirty="0">
                <a:solidFill>
                  <a:schemeClr val="tx1"/>
                </a:solidFill>
                <a:latin typeface="+mn-ea"/>
                <a:ea typeface="+mn-ea"/>
              </a:rPr>
              <a:t>給付奨学金の支給を受ける奨学生は、給付奨学生としての自覚を持って学業に精励しなければなりません。</a:t>
            </a:r>
            <a:endParaRPr lang="en-US" altLang="ja-JP" dirty="0">
              <a:solidFill>
                <a:schemeClr val="tx1"/>
              </a:solidFill>
              <a:latin typeface="+mn-ea"/>
              <a:ea typeface="+mn-ea"/>
            </a:endParaRPr>
          </a:p>
          <a:p>
            <a:pPr eaLnBrk="1" hangingPunct="1">
              <a:spcBef>
                <a:spcPct val="0"/>
              </a:spcBef>
            </a:pPr>
            <a:endParaRPr lang="en-US" altLang="ja-JP" dirty="0">
              <a:solidFill>
                <a:schemeClr val="tx1"/>
              </a:solidFill>
              <a:latin typeface="+mn-ea"/>
              <a:ea typeface="+mn-ea"/>
            </a:endParaRPr>
          </a:p>
          <a:p>
            <a:pPr eaLnBrk="1" hangingPunct="1">
              <a:spcBef>
                <a:spcPct val="0"/>
              </a:spcBef>
            </a:pPr>
            <a:endParaRPr lang="en-US" altLang="ja-JP" dirty="0">
              <a:solidFill>
                <a:schemeClr val="tx1"/>
              </a:solidFill>
              <a:latin typeface="+mn-ea"/>
              <a:ea typeface="+mn-ea"/>
            </a:endParaRPr>
          </a:p>
          <a:p>
            <a:pPr eaLnBrk="1" hangingPunct="1">
              <a:spcBef>
                <a:spcPct val="0"/>
              </a:spcBef>
            </a:pPr>
            <a:r>
              <a:rPr lang="ja-JP" altLang="en-US" dirty="0">
                <a:solidFill>
                  <a:schemeClr val="tx1"/>
                </a:solidFill>
                <a:latin typeface="+mn-ea"/>
                <a:ea typeface="+mn-ea"/>
              </a:rPr>
              <a:t>給付奨学生としての心構え３点を確認してください。</a:t>
            </a:r>
            <a:endParaRPr lang="en-US" altLang="ja-JP" dirty="0">
              <a:solidFill>
                <a:schemeClr val="tx1"/>
              </a:solidFill>
              <a:latin typeface="+mn-ea"/>
              <a:ea typeface="+mn-ea"/>
            </a:endParaRPr>
          </a:p>
          <a:p>
            <a:pPr eaLnBrk="1" hangingPunct="1">
              <a:spcBef>
                <a:spcPct val="0"/>
              </a:spcBef>
            </a:pPr>
            <a:r>
              <a:rPr lang="ja-JP" altLang="en-US" dirty="0">
                <a:solidFill>
                  <a:schemeClr val="tx1"/>
                </a:solidFill>
                <a:latin typeface="+mn-ea"/>
                <a:ea typeface="+mn-ea"/>
                <a:cs typeface="メイリオ" pitchFamily="50" charset="-128"/>
              </a:rPr>
              <a:t>（１）給付奨学金制度について、十分に理解してください。</a:t>
            </a:r>
          </a:p>
          <a:p>
            <a:pPr eaLnBrk="1" hangingPunct="1">
              <a:lnSpc>
                <a:spcPct val="150000"/>
              </a:lnSpc>
              <a:spcBef>
                <a:spcPts val="1035"/>
              </a:spcBef>
              <a:buSzPct val="80000"/>
            </a:pPr>
            <a:r>
              <a:rPr lang="ja-JP" altLang="en-US" dirty="0">
                <a:solidFill>
                  <a:schemeClr val="tx1"/>
                </a:solidFill>
                <a:latin typeface="+mn-ea"/>
                <a:ea typeface="+mn-ea"/>
                <a:cs typeface="メイリオ" pitchFamily="50" charset="-128"/>
              </a:rPr>
              <a:t>（２</a:t>
            </a:r>
            <a:r>
              <a:rPr lang="ja-JP" altLang="en-US" dirty="0">
                <a:latin typeface="+mn-ea"/>
                <a:cs typeface="メイリオ" pitchFamily="50" charset="-128"/>
              </a:rPr>
              <a:t>）支給中の手続きは、学校の指示を守り、期間内に行ってください。</a:t>
            </a:r>
            <a:endParaRPr lang="en-US" altLang="ja-JP" dirty="0">
              <a:latin typeface="+mn-ea"/>
              <a:cs typeface="メイリオ" pitchFamily="50" charset="-128"/>
            </a:endParaRPr>
          </a:p>
          <a:p>
            <a:pPr eaLnBrk="1" hangingPunct="1">
              <a:lnSpc>
                <a:spcPct val="150000"/>
              </a:lnSpc>
              <a:spcBef>
                <a:spcPts val="1035"/>
              </a:spcBef>
              <a:buSzPct val="80000"/>
            </a:pPr>
            <a:r>
              <a:rPr lang="ja-JP" altLang="en-US" dirty="0">
                <a:latin typeface="+mn-ea"/>
                <a:cs typeface="メイリオ" pitchFamily="50" charset="-128"/>
              </a:rPr>
              <a:t>（</a:t>
            </a:r>
            <a:r>
              <a:rPr lang="ja-JP" altLang="en-US" dirty="0">
                <a:solidFill>
                  <a:schemeClr val="tx1"/>
                </a:solidFill>
                <a:latin typeface="+mn-ea"/>
                <a:ea typeface="+mn-ea"/>
                <a:cs typeface="メイリオ" pitchFamily="50" charset="-128"/>
              </a:rPr>
              <a:t>３）給付奨学生としての自覚と責任を持って勉学に励んでください。</a:t>
            </a:r>
          </a:p>
        </p:txBody>
      </p:sp>
      <p:sp>
        <p:nvSpPr>
          <p:cNvPr id="51204"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kumimoji="1" sz="1300">
                <a:solidFill>
                  <a:schemeClr val="tx1"/>
                </a:solidFill>
                <a:latin typeface="Calibri" pitchFamily="34" charset="0"/>
                <a:ea typeface="ＭＳ Ｐゴシック" pitchFamily="50" charset="-128"/>
              </a:defRPr>
            </a:lvl1pPr>
            <a:lvl2pPr marL="769032" indent="-295781" eaLnBrk="0" hangingPunct="0">
              <a:spcBef>
                <a:spcPct val="30000"/>
              </a:spcBef>
              <a:defRPr kumimoji="1" sz="1300">
                <a:solidFill>
                  <a:schemeClr val="tx1"/>
                </a:solidFill>
                <a:latin typeface="Calibri" pitchFamily="34" charset="0"/>
                <a:ea typeface="ＭＳ Ｐゴシック" pitchFamily="50" charset="-128"/>
              </a:defRPr>
            </a:lvl2pPr>
            <a:lvl3pPr marL="1183126" indent="-236625" eaLnBrk="0" hangingPunct="0">
              <a:spcBef>
                <a:spcPct val="30000"/>
              </a:spcBef>
              <a:defRPr kumimoji="1" sz="1300">
                <a:solidFill>
                  <a:schemeClr val="tx1"/>
                </a:solidFill>
                <a:latin typeface="Calibri" pitchFamily="34" charset="0"/>
                <a:ea typeface="ＭＳ Ｐゴシック" pitchFamily="50" charset="-128"/>
              </a:defRPr>
            </a:lvl3pPr>
            <a:lvl4pPr marL="1656378" indent="-236625" eaLnBrk="0" hangingPunct="0">
              <a:spcBef>
                <a:spcPct val="30000"/>
              </a:spcBef>
              <a:defRPr kumimoji="1" sz="1300">
                <a:solidFill>
                  <a:schemeClr val="tx1"/>
                </a:solidFill>
                <a:latin typeface="Calibri" pitchFamily="34" charset="0"/>
                <a:ea typeface="ＭＳ Ｐゴシック" pitchFamily="50" charset="-128"/>
              </a:defRPr>
            </a:lvl4pPr>
            <a:lvl5pPr marL="2129628" indent="-236625" eaLnBrk="0" hangingPunct="0">
              <a:spcBef>
                <a:spcPct val="30000"/>
              </a:spcBef>
              <a:defRPr kumimoji="1" sz="1300">
                <a:solidFill>
                  <a:schemeClr val="tx1"/>
                </a:solidFill>
                <a:latin typeface="Calibri" pitchFamily="34" charset="0"/>
                <a:ea typeface="ＭＳ Ｐゴシック" pitchFamily="50" charset="-128"/>
              </a:defRPr>
            </a:lvl5pPr>
            <a:lvl6pPr marL="2602878" indent="-236625" eaLnBrk="0" fontAlgn="base" hangingPunct="0">
              <a:spcBef>
                <a:spcPct val="30000"/>
              </a:spcBef>
              <a:spcAft>
                <a:spcPct val="0"/>
              </a:spcAft>
              <a:defRPr kumimoji="1" sz="1300">
                <a:solidFill>
                  <a:schemeClr val="tx1"/>
                </a:solidFill>
                <a:latin typeface="Calibri" pitchFamily="34" charset="0"/>
                <a:ea typeface="ＭＳ Ｐゴシック" pitchFamily="50" charset="-128"/>
              </a:defRPr>
            </a:lvl6pPr>
            <a:lvl7pPr marL="3076130" indent="-236625" eaLnBrk="0" fontAlgn="base" hangingPunct="0">
              <a:spcBef>
                <a:spcPct val="30000"/>
              </a:spcBef>
              <a:spcAft>
                <a:spcPct val="0"/>
              </a:spcAft>
              <a:defRPr kumimoji="1" sz="1300">
                <a:solidFill>
                  <a:schemeClr val="tx1"/>
                </a:solidFill>
                <a:latin typeface="Calibri" pitchFamily="34" charset="0"/>
                <a:ea typeface="ＭＳ Ｐゴシック" pitchFamily="50" charset="-128"/>
              </a:defRPr>
            </a:lvl7pPr>
            <a:lvl8pPr marL="3549380" indent="-236625" eaLnBrk="0" fontAlgn="base" hangingPunct="0">
              <a:spcBef>
                <a:spcPct val="30000"/>
              </a:spcBef>
              <a:spcAft>
                <a:spcPct val="0"/>
              </a:spcAft>
              <a:defRPr kumimoji="1" sz="1300">
                <a:solidFill>
                  <a:schemeClr val="tx1"/>
                </a:solidFill>
                <a:latin typeface="Calibri" pitchFamily="34" charset="0"/>
                <a:ea typeface="ＭＳ Ｐゴシック" pitchFamily="50" charset="-128"/>
              </a:defRPr>
            </a:lvl8pPr>
            <a:lvl9pPr marL="4022631" indent="-236625" eaLnBrk="0" fontAlgn="base" hangingPunct="0">
              <a:spcBef>
                <a:spcPct val="30000"/>
              </a:spcBef>
              <a:spcAft>
                <a:spcPct val="0"/>
              </a:spcAft>
              <a:defRPr kumimoji="1" sz="1300">
                <a:solidFill>
                  <a:schemeClr val="tx1"/>
                </a:solidFill>
                <a:latin typeface="Calibri" pitchFamily="34" charset="0"/>
                <a:ea typeface="ＭＳ Ｐゴシック" pitchFamily="50" charset="-128"/>
              </a:defRPr>
            </a:lvl9pPr>
          </a:lstStyle>
          <a:p>
            <a:pPr eaLnBrk="1" fontAlgn="base" hangingPunct="1">
              <a:spcBef>
                <a:spcPct val="0"/>
              </a:spcBef>
              <a:spcAft>
                <a:spcPct val="0"/>
              </a:spcAft>
            </a:pPr>
            <a:fld id="{C76A4BB8-773A-4538-AE97-EA1304943F60}" type="slidenum">
              <a:rPr lang="ja-JP" altLang="en-US" smtClean="0"/>
              <a:pPr eaLnBrk="1" fontAlgn="base" hangingPunct="1">
                <a:spcBef>
                  <a:spcPct val="0"/>
                </a:spcBef>
                <a:spcAft>
                  <a:spcPct val="0"/>
                </a:spcAft>
              </a:pPr>
              <a:t>5</a:t>
            </a:fld>
            <a:endParaRPr lang="ja-JP" altLang="en-US"/>
          </a:p>
        </p:txBody>
      </p:sp>
    </p:spTree>
    <p:extLst>
      <p:ext uri="{BB962C8B-B14F-4D97-AF65-F5344CB8AC3E}">
        <p14:creationId xmlns:p14="http://schemas.microsoft.com/office/powerpoint/2010/main" val="14302801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dirty="0"/>
          </a:p>
        </p:txBody>
      </p:sp>
      <p:sp>
        <p:nvSpPr>
          <p:cNvPr id="52228"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kumimoji="1" sz="1300">
                <a:solidFill>
                  <a:schemeClr val="tx1"/>
                </a:solidFill>
                <a:latin typeface="Calibri" pitchFamily="34" charset="0"/>
                <a:ea typeface="ＭＳ Ｐゴシック" pitchFamily="50" charset="-128"/>
              </a:defRPr>
            </a:lvl1pPr>
            <a:lvl2pPr marL="769032" indent="-295781" eaLnBrk="0" hangingPunct="0">
              <a:spcBef>
                <a:spcPct val="30000"/>
              </a:spcBef>
              <a:defRPr kumimoji="1" sz="1300">
                <a:solidFill>
                  <a:schemeClr val="tx1"/>
                </a:solidFill>
                <a:latin typeface="Calibri" pitchFamily="34" charset="0"/>
                <a:ea typeface="ＭＳ Ｐゴシック" pitchFamily="50" charset="-128"/>
              </a:defRPr>
            </a:lvl2pPr>
            <a:lvl3pPr marL="1183126" indent="-236625" eaLnBrk="0" hangingPunct="0">
              <a:spcBef>
                <a:spcPct val="30000"/>
              </a:spcBef>
              <a:defRPr kumimoji="1" sz="1300">
                <a:solidFill>
                  <a:schemeClr val="tx1"/>
                </a:solidFill>
                <a:latin typeface="Calibri" pitchFamily="34" charset="0"/>
                <a:ea typeface="ＭＳ Ｐゴシック" pitchFamily="50" charset="-128"/>
              </a:defRPr>
            </a:lvl3pPr>
            <a:lvl4pPr marL="1656378" indent="-236625" eaLnBrk="0" hangingPunct="0">
              <a:spcBef>
                <a:spcPct val="30000"/>
              </a:spcBef>
              <a:defRPr kumimoji="1" sz="1300">
                <a:solidFill>
                  <a:schemeClr val="tx1"/>
                </a:solidFill>
                <a:latin typeface="Calibri" pitchFamily="34" charset="0"/>
                <a:ea typeface="ＭＳ Ｐゴシック" pitchFamily="50" charset="-128"/>
              </a:defRPr>
            </a:lvl4pPr>
            <a:lvl5pPr marL="2129628" indent="-236625" eaLnBrk="0" hangingPunct="0">
              <a:spcBef>
                <a:spcPct val="30000"/>
              </a:spcBef>
              <a:defRPr kumimoji="1" sz="1300">
                <a:solidFill>
                  <a:schemeClr val="tx1"/>
                </a:solidFill>
                <a:latin typeface="Calibri" pitchFamily="34" charset="0"/>
                <a:ea typeface="ＭＳ Ｐゴシック" pitchFamily="50" charset="-128"/>
              </a:defRPr>
            </a:lvl5pPr>
            <a:lvl6pPr marL="2602878" indent="-236625" eaLnBrk="0" fontAlgn="base" hangingPunct="0">
              <a:spcBef>
                <a:spcPct val="30000"/>
              </a:spcBef>
              <a:spcAft>
                <a:spcPct val="0"/>
              </a:spcAft>
              <a:defRPr kumimoji="1" sz="1300">
                <a:solidFill>
                  <a:schemeClr val="tx1"/>
                </a:solidFill>
                <a:latin typeface="Calibri" pitchFamily="34" charset="0"/>
                <a:ea typeface="ＭＳ Ｐゴシック" pitchFamily="50" charset="-128"/>
              </a:defRPr>
            </a:lvl6pPr>
            <a:lvl7pPr marL="3076130" indent="-236625" eaLnBrk="0" fontAlgn="base" hangingPunct="0">
              <a:spcBef>
                <a:spcPct val="30000"/>
              </a:spcBef>
              <a:spcAft>
                <a:spcPct val="0"/>
              </a:spcAft>
              <a:defRPr kumimoji="1" sz="1300">
                <a:solidFill>
                  <a:schemeClr val="tx1"/>
                </a:solidFill>
                <a:latin typeface="Calibri" pitchFamily="34" charset="0"/>
                <a:ea typeface="ＭＳ Ｐゴシック" pitchFamily="50" charset="-128"/>
              </a:defRPr>
            </a:lvl7pPr>
            <a:lvl8pPr marL="3549380" indent="-236625" eaLnBrk="0" fontAlgn="base" hangingPunct="0">
              <a:spcBef>
                <a:spcPct val="30000"/>
              </a:spcBef>
              <a:spcAft>
                <a:spcPct val="0"/>
              </a:spcAft>
              <a:defRPr kumimoji="1" sz="1300">
                <a:solidFill>
                  <a:schemeClr val="tx1"/>
                </a:solidFill>
                <a:latin typeface="Calibri" pitchFamily="34" charset="0"/>
                <a:ea typeface="ＭＳ Ｐゴシック" pitchFamily="50" charset="-128"/>
              </a:defRPr>
            </a:lvl8pPr>
            <a:lvl9pPr marL="4022631" indent="-236625" eaLnBrk="0" fontAlgn="base" hangingPunct="0">
              <a:spcBef>
                <a:spcPct val="30000"/>
              </a:spcBef>
              <a:spcAft>
                <a:spcPct val="0"/>
              </a:spcAft>
              <a:defRPr kumimoji="1" sz="1300">
                <a:solidFill>
                  <a:schemeClr val="tx1"/>
                </a:solidFill>
                <a:latin typeface="Calibri" pitchFamily="34" charset="0"/>
                <a:ea typeface="ＭＳ Ｐゴシック" pitchFamily="50" charset="-128"/>
              </a:defRPr>
            </a:lvl9pPr>
          </a:lstStyle>
          <a:p>
            <a:pPr eaLnBrk="1" fontAlgn="base" hangingPunct="1">
              <a:spcBef>
                <a:spcPct val="0"/>
              </a:spcBef>
              <a:spcAft>
                <a:spcPct val="0"/>
              </a:spcAft>
            </a:pPr>
            <a:fld id="{8E5481C4-DFC8-4216-A145-D91A23BFB706}" type="slidenum">
              <a:rPr lang="ja-JP" altLang="en-US" smtClean="0"/>
              <a:pPr eaLnBrk="1" fontAlgn="base" hangingPunct="1">
                <a:spcBef>
                  <a:spcPct val="0"/>
                </a:spcBef>
                <a:spcAft>
                  <a:spcPct val="0"/>
                </a:spcAft>
              </a:pPr>
              <a:t>6</a:t>
            </a:fld>
            <a:endParaRPr lang="ja-JP" altLang="en-US"/>
          </a:p>
        </p:txBody>
      </p:sp>
    </p:spTree>
    <p:extLst>
      <p:ext uri="{BB962C8B-B14F-4D97-AF65-F5344CB8AC3E}">
        <p14:creationId xmlns:p14="http://schemas.microsoft.com/office/powerpoint/2010/main" val="42436667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ノート プレースホルダー 2"/>
          <p:cNvSpPr>
            <a:spLocks noGrp="1"/>
          </p:cNvSpPr>
          <p:nvPr>
            <p:ph type="body" idx="1"/>
          </p:nvPr>
        </p:nvSpPr>
        <p:spPr bwMode="auto">
          <a:xfrm>
            <a:off x="710739" y="4861483"/>
            <a:ext cx="5682588" cy="4812279"/>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ja-JP" altLang="en-US" dirty="0">
                <a:solidFill>
                  <a:schemeClr val="tx1"/>
                </a:solidFill>
              </a:rPr>
              <a:t>奨学生として学生生活を送るうえで、奨学金に関する手続きの説明は必ず受けてください。</a:t>
            </a:r>
            <a:endParaRPr lang="en-US" altLang="ja-JP" dirty="0">
              <a:solidFill>
                <a:schemeClr val="tx1"/>
              </a:solidFill>
            </a:endParaRPr>
          </a:p>
          <a:p>
            <a:pPr eaLnBrk="1" hangingPunct="1">
              <a:spcBef>
                <a:spcPct val="0"/>
              </a:spcBef>
            </a:pPr>
            <a:r>
              <a:rPr lang="ja-JP" altLang="en-US" dirty="0">
                <a:solidFill>
                  <a:schemeClr val="tx1"/>
                </a:solidFill>
              </a:rPr>
              <a:t>奨学金支給中の手続きには、主に３つあります。</a:t>
            </a:r>
            <a:endParaRPr lang="en-US" altLang="ja-JP" dirty="0">
              <a:solidFill>
                <a:schemeClr val="tx1"/>
              </a:solidFill>
            </a:endParaRPr>
          </a:p>
          <a:p>
            <a:pPr eaLnBrk="1" hangingPunct="1">
              <a:spcBef>
                <a:spcPct val="0"/>
              </a:spcBef>
            </a:pPr>
            <a:endParaRPr lang="en-US" altLang="ja-JP" dirty="0">
              <a:solidFill>
                <a:schemeClr val="tx1"/>
              </a:solidFill>
            </a:endParaRPr>
          </a:p>
          <a:p>
            <a:pPr eaLnBrk="1" hangingPunct="1">
              <a:spcBef>
                <a:spcPct val="0"/>
              </a:spcBef>
            </a:pPr>
            <a:r>
              <a:rPr lang="en-US" altLang="ja-JP" dirty="0">
                <a:solidFill>
                  <a:schemeClr val="tx1"/>
                </a:solidFill>
              </a:rPr>
              <a:t>1</a:t>
            </a:r>
            <a:r>
              <a:rPr lang="ja-JP" altLang="en-US" dirty="0">
                <a:solidFill>
                  <a:schemeClr val="tx1"/>
                </a:solidFill>
              </a:rPr>
              <a:t>つ目は、在籍状況や通学状況を</a:t>
            </a:r>
            <a:r>
              <a:rPr lang="en-US" altLang="ja-JP" dirty="0">
                <a:solidFill>
                  <a:schemeClr val="tx1"/>
                </a:solidFill>
              </a:rPr>
              <a:t>4</a:t>
            </a:r>
            <a:r>
              <a:rPr lang="ja-JP" altLang="en-US" dirty="0">
                <a:solidFill>
                  <a:schemeClr val="tx1"/>
                </a:solidFill>
              </a:rPr>
              <a:t>月に報告する「在籍報告」です。皆さんが学校に在籍していることや生計維持者などについてインターネットを通じて報告します。</a:t>
            </a:r>
            <a:endParaRPr lang="en-US" altLang="ja-JP" dirty="0">
              <a:solidFill>
                <a:schemeClr val="tx1"/>
              </a:solidFill>
            </a:endParaRPr>
          </a:p>
          <a:p>
            <a:pPr eaLnBrk="1" hangingPunct="1">
              <a:spcBef>
                <a:spcPct val="0"/>
              </a:spcBef>
            </a:pPr>
            <a:r>
              <a:rPr lang="ja-JP" altLang="en-US" dirty="0">
                <a:solidFill>
                  <a:schemeClr val="tx1"/>
                </a:solidFill>
              </a:rPr>
              <a:t>また、在籍報告において報告された生計維持者の情報や扶養情報は、</a:t>
            </a:r>
            <a:r>
              <a:rPr lang="en-US" altLang="ja-JP" dirty="0">
                <a:latin typeface="メイリオ" panose="020B0604030504040204" pitchFamily="50" charset="-128"/>
                <a:ea typeface="メイリオ" panose="020B0604030504040204" pitchFamily="50" charset="-128"/>
              </a:rPr>
              <a:t>10</a:t>
            </a:r>
            <a:r>
              <a:rPr lang="ja-JP" altLang="en-US" dirty="0">
                <a:latin typeface="メイリオ" panose="020B0604030504040204" pitchFamily="50" charset="-128"/>
                <a:ea typeface="メイリオ" panose="020B0604030504040204" pitchFamily="50" charset="-128"/>
              </a:rPr>
              <a:t>月の適格認定（家計）の結果に影響します。</a:t>
            </a:r>
            <a:endParaRPr lang="en-US" altLang="ja-JP" dirty="0">
              <a:solidFill>
                <a:schemeClr val="tx1"/>
              </a:solidFill>
            </a:endParaRPr>
          </a:p>
          <a:p>
            <a:pPr eaLnBrk="1" hangingPunct="1">
              <a:spcBef>
                <a:spcPct val="0"/>
              </a:spcBef>
            </a:pPr>
            <a:endParaRPr lang="en-US" altLang="ja-JP" dirty="0">
              <a:solidFill>
                <a:schemeClr val="tx1"/>
              </a:solidFill>
            </a:endParaRPr>
          </a:p>
          <a:p>
            <a:pPr eaLnBrk="1" hangingPunct="1">
              <a:spcBef>
                <a:spcPct val="0"/>
              </a:spcBef>
            </a:pPr>
            <a:r>
              <a:rPr lang="en-US" altLang="ja-JP" dirty="0">
                <a:solidFill>
                  <a:schemeClr val="tx1"/>
                </a:solidFill>
              </a:rPr>
              <a:t>2</a:t>
            </a:r>
            <a:r>
              <a:rPr lang="ja-JP" altLang="en-US" dirty="0">
                <a:solidFill>
                  <a:schemeClr val="tx1"/>
                </a:solidFill>
              </a:rPr>
              <a:t>つ目は、家計状況により毎月の支給月額を見直す、「家計による適格認定」です。確認の結果、</a:t>
            </a:r>
            <a:r>
              <a:rPr lang="en-US" altLang="ja-JP" dirty="0">
                <a:solidFill>
                  <a:schemeClr val="tx1"/>
                </a:solidFill>
              </a:rPr>
              <a:t>10</a:t>
            </a:r>
            <a:r>
              <a:rPr lang="ja-JP" altLang="en-US" dirty="0">
                <a:solidFill>
                  <a:schemeClr val="tx1"/>
                </a:solidFill>
              </a:rPr>
              <a:t>月以降の奨学金の支給を停止することや支給額が変わることがあります。</a:t>
            </a:r>
            <a:endParaRPr lang="en-US" altLang="ja-JP" dirty="0">
              <a:solidFill>
                <a:schemeClr val="tx1"/>
              </a:solidFill>
            </a:endParaRPr>
          </a:p>
          <a:p>
            <a:pPr eaLnBrk="1" hangingPunct="1">
              <a:spcBef>
                <a:spcPct val="0"/>
              </a:spcBef>
            </a:pPr>
            <a:r>
              <a:rPr lang="ja-JP" altLang="en-US" dirty="0">
                <a:solidFill>
                  <a:schemeClr val="tx1"/>
                </a:solidFill>
              </a:rPr>
              <a:t>なお、「家計による適格認定」は申込時に提出していただいたマイナンバー等を利用して、日本学生支援機構が行います。</a:t>
            </a:r>
            <a:endParaRPr lang="en-US" altLang="ja-JP" dirty="0">
              <a:solidFill>
                <a:schemeClr val="tx1"/>
              </a:solidFill>
            </a:endParaRPr>
          </a:p>
          <a:p>
            <a:pPr eaLnBrk="1" hangingPunct="1">
              <a:spcBef>
                <a:spcPct val="0"/>
              </a:spcBef>
            </a:pPr>
            <a:endParaRPr lang="en-US" altLang="ja-JP" dirty="0">
              <a:solidFill>
                <a:schemeClr val="tx1"/>
              </a:solidFill>
            </a:endParaRPr>
          </a:p>
          <a:p>
            <a:pPr eaLnBrk="1" hangingPunct="1">
              <a:spcBef>
                <a:spcPct val="0"/>
              </a:spcBef>
            </a:pPr>
            <a:r>
              <a:rPr lang="ja-JP" altLang="en-US" dirty="0">
                <a:solidFill>
                  <a:schemeClr val="tx1"/>
                </a:solidFill>
              </a:rPr>
              <a:t>３つ目は、「学業による適格認定」です。</a:t>
            </a:r>
            <a:endParaRPr lang="en-US" altLang="ja-JP" dirty="0">
              <a:solidFill>
                <a:schemeClr val="tx1"/>
              </a:solidFill>
            </a:endParaRPr>
          </a:p>
          <a:p>
            <a:pPr eaLnBrk="1" hangingPunct="1">
              <a:spcBef>
                <a:spcPct val="0"/>
              </a:spcBef>
            </a:pPr>
            <a:r>
              <a:rPr lang="ja-JP" altLang="en-US" dirty="0">
                <a:solidFill>
                  <a:schemeClr val="tx1"/>
                </a:solidFill>
              </a:rPr>
              <a:t>学業成績</a:t>
            </a:r>
            <a:r>
              <a:rPr lang="ja-JP" altLang="en-US" baseline="0" dirty="0">
                <a:solidFill>
                  <a:schemeClr val="tx1"/>
                </a:solidFill>
              </a:rPr>
              <a:t>などの観点により、廃止・停止要件に該当しているか学校が判定し、日本学生支援機構に報告します。</a:t>
            </a:r>
            <a:endParaRPr lang="en-US" altLang="ja-JP" baseline="0" dirty="0">
              <a:solidFill>
                <a:schemeClr val="tx1"/>
              </a:solidFill>
            </a:endParaRPr>
          </a:p>
          <a:p>
            <a:pPr eaLnBrk="1" hangingPunct="1">
              <a:spcBef>
                <a:spcPct val="0"/>
              </a:spcBef>
            </a:pPr>
            <a:r>
              <a:rPr lang="ja-JP" altLang="en-US" baseline="0" dirty="0">
                <a:solidFill>
                  <a:schemeClr val="tx1"/>
                </a:solidFill>
              </a:rPr>
              <a:t>その報告を受けて、日本学生支援機構は</a:t>
            </a:r>
            <a:r>
              <a:rPr lang="ja-JP" altLang="en-US" dirty="0">
                <a:solidFill>
                  <a:schemeClr val="tx1"/>
                </a:solidFill>
              </a:rPr>
              <a:t>奨学金の継続や打ち切り等の必要な措置を行います。</a:t>
            </a:r>
            <a:endParaRPr lang="en-US" altLang="ja-JP" dirty="0">
              <a:solidFill>
                <a:schemeClr val="tx1"/>
              </a:solidFill>
            </a:endParaRPr>
          </a:p>
          <a:p>
            <a:pPr eaLnBrk="1" hangingPunct="1">
              <a:spcBef>
                <a:spcPct val="0"/>
              </a:spcBef>
            </a:pPr>
            <a:r>
              <a:rPr lang="ja-JP" altLang="en-US" dirty="0">
                <a:solidFill>
                  <a:schemeClr val="tx1"/>
                </a:solidFill>
              </a:rPr>
              <a:t>成績不振が著しい場合などは、支給済みの給付奨学金の返還を求めることがあります。</a:t>
            </a:r>
            <a:endParaRPr lang="en-US" altLang="ja-JP" dirty="0">
              <a:solidFill>
                <a:schemeClr val="tx1"/>
              </a:solidFill>
            </a:endParaRPr>
          </a:p>
          <a:p>
            <a:pPr defTabSz="954808" eaLnBrk="1" hangingPunct="1">
              <a:spcBef>
                <a:spcPct val="0"/>
              </a:spcBef>
              <a:defRPr/>
            </a:pPr>
            <a:r>
              <a:rPr lang="ja-JP" altLang="en-US" dirty="0">
                <a:solidFill>
                  <a:schemeClr val="tx1"/>
                </a:solidFill>
              </a:rPr>
              <a:t>なお、２年制以下の課程や、高等専門学校においては、「学業による適格認定」は半期ごとに実施します。</a:t>
            </a:r>
            <a:endParaRPr lang="en-US" altLang="ja-JP" dirty="0">
              <a:solidFill>
                <a:schemeClr val="tx1"/>
              </a:solidFill>
            </a:endParaRPr>
          </a:p>
          <a:p>
            <a:pPr defTabSz="954808" eaLnBrk="1" hangingPunct="1">
              <a:spcBef>
                <a:spcPct val="0"/>
              </a:spcBef>
              <a:defRPr/>
            </a:pPr>
            <a:endParaRPr lang="en-US" altLang="ja-JP" dirty="0">
              <a:solidFill>
                <a:schemeClr val="tx1"/>
              </a:solidFill>
            </a:endParaRPr>
          </a:p>
          <a:p>
            <a:pPr eaLnBrk="1" hangingPunct="1">
              <a:spcBef>
                <a:spcPct val="0"/>
              </a:spcBef>
            </a:pPr>
            <a:endParaRPr lang="en-US" altLang="ja-JP" dirty="0">
              <a:solidFill>
                <a:schemeClr val="tx1"/>
              </a:solidFill>
            </a:endParaRPr>
          </a:p>
          <a:p>
            <a:pPr eaLnBrk="1" hangingPunct="1">
              <a:spcBef>
                <a:spcPct val="0"/>
              </a:spcBef>
            </a:pPr>
            <a:endParaRPr lang="en-US" altLang="ja-JP" dirty="0">
              <a:solidFill>
                <a:schemeClr val="tx1"/>
              </a:solidFill>
            </a:endParaRPr>
          </a:p>
        </p:txBody>
      </p:sp>
      <p:sp>
        <p:nvSpPr>
          <p:cNvPr id="54276"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kumimoji="1" sz="1300">
                <a:solidFill>
                  <a:schemeClr val="tx1"/>
                </a:solidFill>
                <a:latin typeface="Calibri" pitchFamily="34" charset="0"/>
                <a:ea typeface="ＭＳ Ｐゴシック" pitchFamily="50" charset="-128"/>
              </a:defRPr>
            </a:lvl1pPr>
            <a:lvl2pPr marL="769032" indent="-295781" eaLnBrk="0" hangingPunct="0">
              <a:spcBef>
                <a:spcPct val="30000"/>
              </a:spcBef>
              <a:defRPr kumimoji="1" sz="1300">
                <a:solidFill>
                  <a:schemeClr val="tx1"/>
                </a:solidFill>
                <a:latin typeface="Calibri" pitchFamily="34" charset="0"/>
                <a:ea typeface="ＭＳ Ｐゴシック" pitchFamily="50" charset="-128"/>
              </a:defRPr>
            </a:lvl2pPr>
            <a:lvl3pPr marL="1183126" indent="-236625" eaLnBrk="0" hangingPunct="0">
              <a:spcBef>
                <a:spcPct val="30000"/>
              </a:spcBef>
              <a:defRPr kumimoji="1" sz="1300">
                <a:solidFill>
                  <a:schemeClr val="tx1"/>
                </a:solidFill>
                <a:latin typeface="Calibri" pitchFamily="34" charset="0"/>
                <a:ea typeface="ＭＳ Ｐゴシック" pitchFamily="50" charset="-128"/>
              </a:defRPr>
            </a:lvl3pPr>
            <a:lvl4pPr marL="1656378" indent="-236625" eaLnBrk="0" hangingPunct="0">
              <a:spcBef>
                <a:spcPct val="30000"/>
              </a:spcBef>
              <a:defRPr kumimoji="1" sz="1300">
                <a:solidFill>
                  <a:schemeClr val="tx1"/>
                </a:solidFill>
                <a:latin typeface="Calibri" pitchFamily="34" charset="0"/>
                <a:ea typeface="ＭＳ Ｐゴシック" pitchFamily="50" charset="-128"/>
              </a:defRPr>
            </a:lvl4pPr>
            <a:lvl5pPr marL="2129628" indent="-236625" eaLnBrk="0" hangingPunct="0">
              <a:spcBef>
                <a:spcPct val="30000"/>
              </a:spcBef>
              <a:defRPr kumimoji="1" sz="1300">
                <a:solidFill>
                  <a:schemeClr val="tx1"/>
                </a:solidFill>
                <a:latin typeface="Calibri" pitchFamily="34" charset="0"/>
                <a:ea typeface="ＭＳ Ｐゴシック" pitchFamily="50" charset="-128"/>
              </a:defRPr>
            </a:lvl5pPr>
            <a:lvl6pPr marL="2602878" indent="-236625" eaLnBrk="0" fontAlgn="base" hangingPunct="0">
              <a:spcBef>
                <a:spcPct val="30000"/>
              </a:spcBef>
              <a:spcAft>
                <a:spcPct val="0"/>
              </a:spcAft>
              <a:defRPr kumimoji="1" sz="1300">
                <a:solidFill>
                  <a:schemeClr val="tx1"/>
                </a:solidFill>
                <a:latin typeface="Calibri" pitchFamily="34" charset="0"/>
                <a:ea typeface="ＭＳ Ｐゴシック" pitchFamily="50" charset="-128"/>
              </a:defRPr>
            </a:lvl6pPr>
            <a:lvl7pPr marL="3076130" indent="-236625" eaLnBrk="0" fontAlgn="base" hangingPunct="0">
              <a:spcBef>
                <a:spcPct val="30000"/>
              </a:spcBef>
              <a:spcAft>
                <a:spcPct val="0"/>
              </a:spcAft>
              <a:defRPr kumimoji="1" sz="1300">
                <a:solidFill>
                  <a:schemeClr val="tx1"/>
                </a:solidFill>
                <a:latin typeface="Calibri" pitchFamily="34" charset="0"/>
                <a:ea typeface="ＭＳ Ｐゴシック" pitchFamily="50" charset="-128"/>
              </a:defRPr>
            </a:lvl7pPr>
            <a:lvl8pPr marL="3549380" indent="-236625" eaLnBrk="0" fontAlgn="base" hangingPunct="0">
              <a:spcBef>
                <a:spcPct val="30000"/>
              </a:spcBef>
              <a:spcAft>
                <a:spcPct val="0"/>
              </a:spcAft>
              <a:defRPr kumimoji="1" sz="1300">
                <a:solidFill>
                  <a:schemeClr val="tx1"/>
                </a:solidFill>
                <a:latin typeface="Calibri" pitchFamily="34" charset="0"/>
                <a:ea typeface="ＭＳ Ｐゴシック" pitchFamily="50" charset="-128"/>
              </a:defRPr>
            </a:lvl8pPr>
            <a:lvl9pPr marL="4022631" indent="-236625" eaLnBrk="0" fontAlgn="base" hangingPunct="0">
              <a:spcBef>
                <a:spcPct val="30000"/>
              </a:spcBef>
              <a:spcAft>
                <a:spcPct val="0"/>
              </a:spcAft>
              <a:defRPr kumimoji="1" sz="1300">
                <a:solidFill>
                  <a:schemeClr val="tx1"/>
                </a:solidFill>
                <a:latin typeface="Calibri" pitchFamily="34" charset="0"/>
                <a:ea typeface="ＭＳ Ｐゴシック" pitchFamily="50" charset="-128"/>
              </a:defRPr>
            </a:lvl9pPr>
          </a:lstStyle>
          <a:p>
            <a:pPr eaLnBrk="1" fontAlgn="base" hangingPunct="1">
              <a:spcBef>
                <a:spcPct val="0"/>
              </a:spcBef>
              <a:spcAft>
                <a:spcPct val="0"/>
              </a:spcAft>
            </a:pPr>
            <a:fld id="{638C182D-9704-4252-B449-46D9458ABE13}" type="slidenum">
              <a:rPr lang="ja-JP" altLang="en-US" smtClean="0"/>
              <a:pPr eaLnBrk="1" fontAlgn="base" hangingPunct="1">
                <a:spcBef>
                  <a:spcPct val="0"/>
                </a:spcBef>
                <a:spcAft>
                  <a:spcPct val="0"/>
                </a:spcAft>
              </a:pPr>
              <a:t>7</a:t>
            </a:fld>
            <a:endParaRPr lang="ja-JP" altLang="en-US"/>
          </a:p>
        </p:txBody>
      </p:sp>
    </p:spTree>
    <p:extLst>
      <p:ext uri="{BB962C8B-B14F-4D97-AF65-F5344CB8AC3E}">
        <p14:creationId xmlns:p14="http://schemas.microsoft.com/office/powerpoint/2010/main" val="42741346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solidFill>
                  <a:schemeClr val="tx1"/>
                </a:solidFill>
                <a:latin typeface="+mn-ea"/>
                <a:ea typeface="+mn-ea"/>
              </a:rPr>
              <a:t>自宅外通学の取扱いについてです。</a:t>
            </a:r>
            <a:endParaRPr kumimoji="1" lang="en-US" altLang="ja-JP" dirty="0">
              <a:solidFill>
                <a:schemeClr val="tx1"/>
              </a:solidFill>
              <a:latin typeface="+mn-ea"/>
              <a:ea typeface="+mn-ea"/>
            </a:endParaRPr>
          </a:p>
          <a:p>
            <a:endParaRPr kumimoji="1" lang="en-US" altLang="ja-JP" dirty="0">
              <a:solidFill>
                <a:schemeClr val="tx1"/>
              </a:solidFill>
              <a:latin typeface="+mn-ea"/>
              <a:ea typeface="+mn-ea"/>
            </a:endParaRPr>
          </a:p>
          <a:p>
            <a:r>
              <a:rPr lang="ja-JP" altLang="en-US" sz="1200" dirty="0">
                <a:solidFill>
                  <a:schemeClr val="tx1"/>
                </a:solidFill>
                <a:latin typeface="+mn-ea"/>
                <a:ea typeface="+mn-ea"/>
                <a:cs typeface="メイリオ" pitchFamily="50" charset="-128"/>
              </a:rPr>
              <a:t>自宅外通学の月額支給を希望する方は、学校へ申し出て所定の様式を受け取り、証明書類とあわせて提出期限までに学校へ不備がないように提出してください。</a:t>
            </a:r>
            <a:endParaRPr lang="en-US" altLang="ja-JP" sz="1200" dirty="0">
              <a:solidFill>
                <a:schemeClr val="tx1"/>
              </a:solidFill>
              <a:latin typeface="+mn-ea"/>
              <a:ea typeface="+mn-ea"/>
              <a:cs typeface="メイリオ" pitchFamily="50" charset="-128"/>
            </a:endParaRPr>
          </a:p>
          <a:p>
            <a:r>
              <a:rPr lang="ja-JP" altLang="en-US" sz="1200" dirty="0">
                <a:solidFill>
                  <a:schemeClr val="tx1"/>
                </a:solidFill>
                <a:latin typeface="+mn-ea"/>
                <a:ea typeface="+mn-ea"/>
              </a:rPr>
              <a:t>自宅外通学の要件は、日本学生支援機構ホームページにある「対象区分・必要証明書類確認チャート」を確認してください。</a:t>
            </a:r>
            <a:endParaRPr lang="en-US" altLang="ja-JP" sz="1200" dirty="0">
              <a:solidFill>
                <a:schemeClr val="tx1"/>
              </a:solidFill>
              <a:latin typeface="+mn-ea"/>
              <a:ea typeface="+mn-ea"/>
            </a:endParaRPr>
          </a:p>
          <a:p>
            <a:pPr defTabSz="954808">
              <a:defRPr/>
            </a:pPr>
            <a:r>
              <a:rPr lang="ja-JP" altLang="en-US" sz="1200" dirty="0">
                <a:solidFill>
                  <a:schemeClr val="tx1"/>
                </a:solidFill>
                <a:latin typeface="+mn-ea"/>
                <a:ea typeface="+mn-ea"/>
                <a:cs typeface="メイリオ" pitchFamily="50" charset="-128"/>
              </a:rPr>
              <a:t>提出期限までに不備なく提出された場合は、機構での書類審査完了後に、自宅外通学と認められた月からの差額がまとめて振り込まれます。</a:t>
            </a:r>
            <a:endParaRPr lang="en-US" altLang="ja-JP" sz="1200" dirty="0">
              <a:solidFill>
                <a:schemeClr val="tx1"/>
              </a:solidFill>
              <a:latin typeface="+mn-ea"/>
              <a:ea typeface="+mn-ea"/>
              <a:cs typeface="メイリオ" pitchFamily="50" charset="-128"/>
            </a:endParaRPr>
          </a:p>
          <a:p>
            <a:pPr defTabSz="954808">
              <a:defRPr/>
            </a:pPr>
            <a:r>
              <a:rPr lang="ja-JP" altLang="en-US" sz="1200" dirty="0">
                <a:solidFill>
                  <a:schemeClr val="tx1"/>
                </a:solidFill>
                <a:latin typeface="+mn-ea"/>
                <a:ea typeface="+mn-ea"/>
                <a:cs typeface="メイリオ" pitchFamily="50" charset="-128"/>
              </a:rPr>
              <a:t>なお、授業料等減免のみが適用されており、第一種奨学金の貸与も受けていない人は、直ちに自宅外通学を申請する必要はありません。</a:t>
            </a:r>
            <a:endParaRPr lang="en-US" altLang="ja-JP" sz="1200" dirty="0">
              <a:solidFill>
                <a:schemeClr val="tx1"/>
              </a:solidFill>
              <a:latin typeface="+mn-ea"/>
              <a:ea typeface="+mn-ea"/>
              <a:cs typeface="メイリオ" pitchFamily="50" charset="-128"/>
            </a:endParaRPr>
          </a:p>
          <a:p>
            <a:pPr defTabSz="954808">
              <a:defRPr/>
            </a:pPr>
            <a:r>
              <a:rPr lang="ja-JP" altLang="en-US" sz="1200" dirty="0">
                <a:solidFill>
                  <a:schemeClr val="tx1"/>
                </a:solidFill>
                <a:latin typeface="+mn-ea"/>
                <a:ea typeface="+mn-ea"/>
                <a:cs typeface="メイリオ" pitchFamily="50" charset="-128"/>
              </a:rPr>
              <a:t>支援区分見直しによって給付奨学金の支給が開始される</a:t>
            </a:r>
            <a:r>
              <a:rPr lang="en-US" altLang="ja-JP" sz="1200" dirty="0">
                <a:solidFill>
                  <a:schemeClr val="tx1"/>
                </a:solidFill>
                <a:latin typeface="+mn-ea"/>
                <a:ea typeface="+mn-ea"/>
                <a:cs typeface="メイリオ" pitchFamily="50" charset="-128"/>
              </a:rPr>
              <a:t>10</a:t>
            </a:r>
            <a:r>
              <a:rPr lang="ja-JP" altLang="en-US" sz="1200" dirty="0">
                <a:solidFill>
                  <a:schemeClr val="tx1"/>
                </a:solidFill>
                <a:latin typeface="+mn-ea"/>
                <a:ea typeface="+mn-ea"/>
                <a:cs typeface="メイリオ" pitchFamily="50" charset="-128"/>
              </a:rPr>
              <a:t>月末までに申請してください。</a:t>
            </a:r>
            <a:endParaRPr lang="en-US" altLang="ja-JP" sz="1200" dirty="0">
              <a:solidFill>
                <a:schemeClr val="tx1"/>
              </a:solidFill>
              <a:latin typeface="+mn-ea"/>
              <a:ea typeface="+mn-ea"/>
              <a:cs typeface="メイリオ" pitchFamily="50" charset="-128"/>
            </a:endParaRPr>
          </a:p>
          <a:p>
            <a:pPr defTabSz="954808">
              <a:defRPr/>
            </a:pPr>
            <a:endParaRPr lang="en-US" altLang="ja-JP" sz="1200" dirty="0">
              <a:solidFill>
                <a:schemeClr val="tx1"/>
              </a:solidFill>
              <a:latin typeface="+mn-ea"/>
              <a:ea typeface="+mn-ea"/>
              <a:cs typeface="メイリオ" pitchFamily="50" charset="-128"/>
            </a:endParaRPr>
          </a:p>
          <a:p>
            <a:r>
              <a:rPr kumimoji="1" lang="ja-JP" altLang="en-US" sz="1200" b="0" dirty="0">
                <a:solidFill>
                  <a:schemeClr val="tx1"/>
                </a:solidFill>
                <a:latin typeface="+mn-ea"/>
                <a:ea typeface="+mn-ea"/>
              </a:rPr>
              <a:t>自宅外通学が承認されている人が自宅通学への変更を申請する場合も、随時学校に申し出るか、毎年４月の在籍報告にて手続きが必要です。</a:t>
            </a:r>
            <a:endParaRPr kumimoji="1" lang="en-US" altLang="ja-JP" sz="1200" b="0" dirty="0">
              <a:solidFill>
                <a:schemeClr val="tx1"/>
              </a:solidFill>
              <a:latin typeface="+mn-ea"/>
              <a:ea typeface="+mn-ea"/>
            </a:endParaRPr>
          </a:p>
          <a:p>
            <a:pPr defTabSz="946617">
              <a:defRPr/>
            </a:pPr>
            <a:r>
              <a:rPr kumimoji="1" lang="ja-JP" altLang="en-US" sz="1200" b="0" dirty="0">
                <a:solidFill>
                  <a:schemeClr val="tx1"/>
                </a:solidFill>
                <a:latin typeface="+mn-ea"/>
                <a:ea typeface="+mn-ea"/>
              </a:rPr>
              <a:t>手続きが遅れると、受け取ってしまった差額分の返金が必要となる場合があるので注意してください。</a:t>
            </a:r>
            <a:endParaRPr kumimoji="1" lang="en-US" altLang="ja-JP" sz="1200" b="0" dirty="0">
              <a:solidFill>
                <a:schemeClr val="tx1"/>
              </a:solidFill>
              <a:latin typeface="+mn-ea"/>
              <a:ea typeface="+mn-ea"/>
            </a:endParaRPr>
          </a:p>
          <a:p>
            <a:pPr defTabSz="946617">
              <a:defRPr/>
            </a:pPr>
            <a:r>
              <a:rPr kumimoji="1" lang="ja-JP" altLang="en-US" sz="1200" b="0" dirty="0">
                <a:solidFill>
                  <a:schemeClr val="tx1"/>
                </a:solidFill>
                <a:latin typeface="+mn-ea"/>
                <a:ea typeface="+mn-ea"/>
              </a:rPr>
              <a:t>なお、前スライドで説明した通り在籍報告は</a:t>
            </a:r>
            <a:r>
              <a:rPr lang="ja-JP" altLang="en-US" sz="1200" dirty="0">
                <a:latin typeface="+mn-ea"/>
                <a:ea typeface="+mn-ea"/>
              </a:rPr>
              <a:t>採用初年度は対象外です。在籍報告期間を迎える前に自宅通学となった場合は直ちに学校に申し出て下さい。</a:t>
            </a:r>
            <a:endParaRPr lang="en-US" altLang="ja-JP" sz="1200" dirty="0">
              <a:latin typeface="+mn-ea"/>
              <a:ea typeface="+mn-ea"/>
            </a:endParaRPr>
          </a:p>
          <a:p>
            <a:pPr marL="0" marR="0" lvl="0" indent="0" algn="l" defTabSz="946617" rtl="0" eaLnBrk="0" fontAlgn="base" latinLnBrk="0" hangingPunct="0">
              <a:lnSpc>
                <a:spcPct val="100000"/>
              </a:lnSpc>
              <a:spcBef>
                <a:spcPct val="30000"/>
              </a:spcBef>
              <a:spcAft>
                <a:spcPct val="0"/>
              </a:spcAft>
              <a:buClrTx/>
              <a:buSzTx/>
              <a:buFontTx/>
              <a:buNone/>
              <a:tabLst/>
              <a:defRPr/>
            </a:pPr>
            <a:r>
              <a:rPr kumimoji="1" lang="ja-JP" altLang="en-US" sz="1200" b="0" dirty="0">
                <a:solidFill>
                  <a:schemeClr val="tx1"/>
                </a:solidFill>
                <a:latin typeface="+mn-ea"/>
                <a:ea typeface="+mn-ea"/>
              </a:rPr>
              <a:t>また、在籍報告の提出（入力）期間は一般ホームページにて公開しています。自主的にスケジュールを確認するようにしてください。</a:t>
            </a:r>
            <a:endParaRPr kumimoji="1" lang="ja-JP" altLang="en-US" b="0" dirty="0">
              <a:solidFill>
                <a:schemeClr val="tx1"/>
              </a:solidFill>
            </a:endParaRPr>
          </a:p>
        </p:txBody>
      </p:sp>
      <p:sp>
        <p:nvSpPr>
          <p:cNvPr id="4" name="スライド番号プレースホルダー 3"/>
          <p:cNvSpPr>
            <a:spLocks noGrp="1"/>
          </p:cNvSpPr>
          <p:nvPr>
            <p:ph type="sldNum" sz="quarter" idx="10"/>
          </p:nvPr>
        </p:nvSpPr>
        <p:spPr/>
        <p:txBody>
          <a:bodyPr/>
          <a:lstStyle/>
          <a:p>
            <a:pPr defTabSz="954808">
              <a:defRPr/>
            </a:pPr>
            <a:fld id="{1178F273-08F5-4EE3-8A0E-874FBB38F35A}" type="slidenum">
              <a:rPr lang="ja-JP" altLang="en-US">
                <a:solidFill>
                  <a:prstClr val="black"/>
                </a:solidFill>
                <a:latin typeface="Calibri"/>
                <a:ea typeface="ＭＳ Ｐゴシック" panose="020B0600070205080204" pitchFamily="50" charset="-128"/>
              </a:rPr>
              <a:pPr defTabSz="954808">
                <a:defRPr/>
              </a:pPr>
              <a:t>8</a:t>
            </a:fld>
            <a:endParaRPr lang="ja-JP" altLang="en-US">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37445642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b="0" dirty="0">
                <a:solidFill>
                  <a:schemeClr val="tx1"/>
                </a:solidFill>
              </a:rPr>
              <a:t>あなたが他の国費による給付金を受けている間は、給付奨学金の支給を受けることができません。</a:t>
            </a:r>
            <a:endParaRPr kumimoji="1" lang="en-US" altLang="ja-JP" b="0" dirty="0">
              <a:solidFill>
                <a:schemeClr val="tx1"/>
              </a:solidFill>
            </a:endParaRPr>
          </a:p>
          <a:p>
            <a:r>
              <a:rPr kumimoji="1" lang="ja-JP" altLang="en-US" b="0" dirty="0">
                <a:solidFill>
                  <a:schemeClr val="tx1"/>
                </a:solidFill>
              </a:rPr>
              <a:t>他の国費による給付金を受ける場合及び受給が終了した場合は届出が必要ですので、学校に申し出てください。</a:t>
            </a:r>
            <a:endParaRPr kumimoji="1" lang="en-US" altLang="ja-JP" b="0" dirty="0">
              <a:solidFill>
                <a:schemeClr val="tx1"/>
              </a:solidFill>
            </a:endParaRPr>
          </a:p>
          <a:p>
            <a:r>
              <a:rPr lang="ja-JP" altLang="en-US" dirty="0">
                <a:solidFill>
                  <a:schemeClr val="tx1"/>
                </a:solidFill>
              </a:rPr>
              <a:t>なお、生計維持者が他の国費による給付金を受けている場合は、給付奨学金の支給を受けることができます。</a:t>
            </a:r>
            <a:endParaRPr kumimoji="1" lang="en-US" altLang="ja-JP" b="0" dirty="0">
              <a:solidFill>
                <a:schemeClr val="tx1"/>
              </a:solidFill>
            </a:endParaRPr>
          </a:p>
          <a:p>
            <a:endParaRPr kumimoji="1" lang="en-US" altLang="ja-JP" b="0" dirty="0">
              <a:solidFill>
                <a:schemeClr val="tx1"/>
              </a:solidFill>
            </a:endParaRPr>
          </a:p>
          <a:p>
            <a:r>
              <a:rPr kumimoji="1" lang="ja-JP" altLang="en-US" b="0" dirty="0">
                <a:solidFill>
                  <a:schemeClr val="tx1"/>
                </a:solidFill>
              </a:rPr>
              <a:t>外国籍の場合、奨学金の支給を受け続けるためには、在留資格等の要件を満たしていること、及び在留期間が満了していないことが必要です。</a:t>
            </a:r>
            <a:endParaRPr kumimoji="1" lang="en-US" altLang="ja-JP" b="0" dirty="0">
              <a:solidFill>
                <a:schemeClr val="tx1"/>
              </a:solidFill>
            </a:endParaRPr>
          </a:p>
          <a:p>
            <a:r>
              <a:rPr lang="ja-JP" altLang="en-US" dirty="0">
                <a:solidFill>
                  <a:schemeClr val="tx1"/>
                </a:solidFill>
              </a:rPr>
              <a:t>いずれかを満たさなくなった場合、給付奨学金の支給が止まります。</a:t>
            </a:r>
            <a:endParaRPr kumimoji="1" lang="en-US" altLang="ja-JP" b="0" dirty="0">
              <a:solidFill>
                <a:schemeClr val="tx1"/>
              </a:solidFill>
            </a:endParaRPr>
          </a:p>
          <a:p>
            <a:r>
              <a:rPr kumimoji="1" lang="ja-JP" altLang="en-US" b="0" dirty="0">
                <a:solidFill>
                  <a:schemeClr val="tx1"/>
                </a:solidFill>
              </a:rPr>
              <a:t>また、在留資格の変更や在留期間を更新した場合は、学校から所定の様式を受け取り、「在留カード」のコピー等の証明書類と併せて学校に提出してください。</a:t>
            </a:r>
            <a:endParaRPr kumimoji="1" lang="en-US" altLang="ja-JP" b="0" dirty="0">
              <a:solidFill>
                <a:schemeClr val="tx1"/>
              </a:solidFill>
            </a:endParaRPr>
          </a:p>
          <a:p>
            <a:endParaRPr kumimoji="1" lang="en-US" altLang="ja-JP" b="0" dirty="0">
              <a:solidFill>
                <a:schemeClr val="tx1"/>
              </a:solidFill>
            </a:endParaRPr>
          </a:p>
          <a:p>
            <a:r>
              <a:rPr kumimoji="1" lang="ja-JP" altLang="en-US" b="0" dirty="0">
                <a:solidFill>
                  <a:schemeClr val="tx1"/>
                </a:solidFill>
              </a:rPr>
              <a:t>多子世帯の支援とは、あなたが生計維持者に扶養されていて、生計維持者の扶養する子どもの数が３人以上である世帯が対象となります。</a:t>
            </a:r>
            <a:endParaRPr kumimoji="1" lang="en-US" altLang="ja-JP" b="0" dirty="0">
              <a:solidFill>
                <a:schemeClr val="tx1"/>
              </a:solidFill>
            </a:endParaRPr>
          </a:p>
          <a:p>
            <a:pPr defTabSz="954759">
              <a:defRPr/>
            </a:pPr>
            <a:r>
              <a:rPr kumimoji="1" lang="ja-JP" altLang="en-US" b="0" dirty="0">
                <a:solidFill>
                  <a:schemeClr val="tx1"/>
                </a:solidFill>
              </a:rPr>
              <a:t>扶養する子どもの数は原則生計維持者の住民税情報より確認しますが、</a:t>
            </a:r>
            <a:endParaRPr kumimoji="1" lang="en-US" altLang="ja-JP" b="0" dirty="0">
              <a:solidFill>
                <a:schemeClr val="tx1"/>
              </a:solidFill>
            </a:endParaRPr>
          </a:p>
          <a:p>
            <a:pPr defTabSz="954759">
              <a:defRPr/>
            </a:pPr>
            <a:r>
              <a:rPr kumimoji="1" lang="ja-JP" altLang="en-US" b="0" dirty="0">
                <a:solidFill>
                  <a:schemeClr val="tx1"/>
                </a:solidFill>
              </a:rPr>
              <a:t>判定に使用する年度の税情報における扶養親族の基準日より後に生まれた子等がいる場合は、その数を加算して多子世帯に該当するか判定します。</a:t>
            </a:r>
          </a:p>
          <a:p>
            <a:r>
              <a:rPr kumimoji="1" lang="ja-JP" altLang="en-US" b="0" dirty="0">
                <a:solidFill>
                  <a:schemeClr val="tx1"/>
                </a:solidFill>
              </a:rPr>
              <a:t>一次採用（春）において</a:t>
            </a:r>
            <a:r>
              <a:rPr kumimoji="1" lang="en-US" altLang="ja-JP" b="0" dirty="0">
                <a:solidFill>
                  <a:schemeClr val="tx1"/>
                </a:solidFill>
              </a:rPr>
              <a:t>2024</a:t>
            </a:r>
            <a:r>
              <a:rPr kumimoji="1" lang="ja-JP" altLang="en-US" b="0" dirty="0">
                <a:solidFill>
                  <a:schemeClr val="tx1"/>
                </a:solidFill>
              </a:rPr>
              <a:t>年</a:t>
            </a:r>
            <a:r>
              <a:rPr kumimoji="1" lang="en-US" altLang="ja-JP" b="0" dirty="0">
                <a:solidFill>
                  <a:schemeClr val="tx1"/>
                </a:solidFill>
              </a:rPr>
              <a:t>12</a:t>
            </a:r>
            <a:r>
              <a:rPr kumimoji="1" lang="ja-JP" altLang="en-US" b="0" dirty="0">
                <a:solidFill>
                  <a:schemeClr val="tx1"/>
                </a:solidFill>
              </a:rPr>
              <a:t>月</a:t>
            </a:r>
            <a:r>
              <a:rPr kumimoji="1" lang="en-US" altLang="ja-JP" b="0" dirty="0">
                <a:solidFill>
                  <a:schemeClr val="tx1"/>
                </a:solidFill>
              </a:rPr>
              <a:t>31</a:t>
            </a:r>
            <a:r>
              <a:rPr kumimoji="1" lang="ja-JP" altLang="en-US" b="0" dirty="0">
                <a:solidFill>
                  <a:schemeClr val="tx1"/>
                </a:solidFill>
              </a:rPr>
              <a:t>日より後、二次採用（秋）においては</a:t>
            </a:r>
            <a:r>
              <a:rPr kumimoji="1" lang="en-US" altLang="ja-JP" b="0" dirty="0">
                <a:solidFill>
                  <a:schemeClr val="tx1"/>
                </a:solidFill>
              </a:rPr>
              <a:t>2025</a:t>
            </a:r>
            <a:r>
              <a:rPr kumimoji="1" lang="ja-JP" altLang="en-US" b="0" dirty="0">
                <a:solidFill>
                  <a:schemeClr val="tx1"/>
                </a:solidFill>
              </a:rPr>
              <a:t>年</a:t>
            </a:r>
            <a:r>
              <a:rPr kumimoji="1" lang="en-US" altLang="ja-JP" b="0" dirty="0">
                <a:solidFill>
                  <a:schemeClr val="tx1"/>
                </a:solidFill>
              </a:rPr>
              <a:t>12</a:t>
            </a:r>
            <a:r>
              <a:rPr kumimoji="1" lang="ja-JP" altLang="en-US" b="0" dirty="0">
                <a:solidFill>
                  <a:schemeClr val="tx1"/>
                </a:solidFill>
              </a:rPr>
              <a:t>月</a:t>
            </a:r>
            <a:r>
              <a:rPr kumimoji="1" lang="en-US" altLang="ja-JP" b="0" dirty="0">
                <a:solidFill>
                  <a:schemeClr val="tx1"/>
                </a:solidFill>
              </a:rPr>
              <a:t>31</a:t>
            </a:r>
            <a:r>
              <a:rPr kumimoji="1" lang="ja-JP" altLang="en-US" b="0" dirty="0">
                <a:solidFill>
                  <a:schemeClr val="tx1"/>
                </a:solidFill>
              </a:rPr>
              <a:t>日より後に生まれた子どもがいる場合は、採用時に加え、在籍報告時の申告時においても、学校の奨学金担当窓口に相談してください。</a:t>
            </a:r>
          </a:p>
          <a:p>
            <a:endParaRPr kumimoji="1" lang="ja-JP" altLang="en-US" b="0" dirty="0">
              <a:solidFill>
                <a:schemeClr val="tx1"/>
              </a:solidFill>
            </a:endParaRPr>
          </a:p>
        </p:txBody>
      </p:sp>
      <p:sp>
        <p:nvSpPr>
          <p:cNvPr id="4" name="スライド番号プレースホルダー 3"/>
          <p:cNvSpPr>
            <a:spLocks noGrp="1"/>
          </p:cNvSpPr>
          <p:nvPr>
            <p:ph type="sldNum" sz="quarter" idx="10"/>
          </p:nvPr>
        </p:nvSpPr>
        <p:spPr/>
        <p:txBody>
          <a:bodyPr/>
          <a:lstStyle/>
          <a:p>
            <a:pPr defTabSz="954808">
              <a:defRPr/>
            </a:pPr>
            <a:fld id="{1178F273-08F5-4EE3-8A0E-874FBB38F35A}" type="slidenum">
              <a:rPr lang="ja-JP" altLang="en-US">
                <a:solidFill>
                  <a:prstClr val="black"/>
                </a:solidFill>
                <a:latin typeface="Calibri"/>
                <a:ea typeface="ＭＳ Ｐゴシック" panose="020B0600070205080204" pitchFamily="50" charset="-128"/>
              </a:rPr>
              <a:pPr defTabSz="954808">
                <a:defRPr/>
              </a:pPr>
              <a:t>9</a:t>
            </a:fld>
            <a:endParaRPr lang="ja-JP" altLang="en-US">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330027357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oleObject" Target="../embeddings/oleObject1.bin"/><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oleObject" Target="../embeddings/oleObject1.bin"/><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oleObject" Target="../embeddings/oleObject1.bin"/><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Text Box 4"/>
          <p:cNvSpPr txBox="1">
            <a:spLocks noChangeArrowheads="1"/>
          </p:cNvSpPr>
          <p:nvPr/>
        </p:nvSpPr>
        <p:spPr bwMode="auto">
          <a:xfrm>
            <a:off x="8058150" y="6638925"/>
            <a:ext cx="1074738" cy="196850"/>
          </a:xfrm>
          <a:prstGeom prst="rect">
            <a:avLst/>
          </a:prstGeom>
          <a:noFill/>
          <a:ln w="9525">
            <a:noFill/>
            <a:miter lim="800000"/>
            <a:headEnd type="none" w="sm" len="sm"/>
            <a:tailEnd type="none" w="sm" len="sm"/>
          </a:ln>
          <a:effectLst/>
        </p:spPr>
        <p:txBody>
          <a:bodyPr tIns="0"/>
          <a:lstStyle>
            <a:lvl1pPr marL="342900" indent="-342900" eaLnBrk="0" hangingPunct="0">
              <a:defRPr kumimoji="1" sz="1000" b="1">
                <a:solidFill>
                  <a:schemeClr val="tx1"/>
                </a:solidFill>
                <a:latin typeface="Times New Roman" pitchFamily="18" charset="0"/>
                <a:ea typeface="ＭＳ Ｐゴシック" pitchFamily="50" charset="-128"/>
              </a:defRPr>
            </a:lvl1pPr>
            <a:lvl2pPr marL="742950" indent="-285750" eaLnBrk="0" hangingPunct="0">
              <a:defRPr kumimoji="1" sz="1000" b="1">
                <a:solidFill>
                  <a:schemeClr val="tx1"/>
                </a:solidFill>
                <a:latin typeface="Times New Roman" pitchFamily="18" charset="0"/>
                <a:ea typeface="ＭＳ Ｐゴシック" pitchFamily="50" charset="-128"/>
              </a:defRPr>
            </a:lvl2pPr>
            <a:lvl3pPr marL="1143000" indent="-228600" eaLnBrk="0" hangingPunct="0">
              <a:defRPr kumimoji="1" sz="1000" b="1">
                <a:solidFill>
                  <a:schemeClr val="tx1"/>
                </a:solidFill>
                <a:latin typeface="Times New Roman" pitchFamily="18" charset="0"/>
                <a:ea typeface="ＭＳ Ｐゴシック" pitchFamily="50" charset="-128"/>
              </a:defRPr>
            </a:lvl3pPr>
            <a:lvl4pPr marL="1600200" indent="-228600" eaLnBrk="0" hangingPunct="0">
              <a:defRPr kumimoji="1" sz="1000" b="1">
                <a:solidFill>
                  <a:schemeClr val="tx1"/>
                </a:solidFill>
                <a:latin typeface="Times New Roman" pitchFamily="18" charset="0"/>
                <a:ea typeface="ＭＳ Ｐゴシック" pitchFamily="50" charset="-128"/>
              </a:defRPr>
            </a:lvl4pPr>
            <a:lvl5pPr marL="2057400" indent="-228600" eaLnBrk="0" hangingPunct="0">
              <a:defRPr kumimoji="1" sz="1000" b="1">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1000" b="1">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1000" b="1">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1000" b="1">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1000" b="1">
                <a:solidFill>
                  <a:schemeClr val="tx1"/>
                </a:solidFill>
                <a:latin typeface="Times New Roman" pitchFamily="18" charset="0"/>
                <a:ea typeface="ＭＳ Ｐゴシック" pitchFamily="50" charset="-128"/>
              </a:defRPr>
            </a:lvl9pPr>
          </a:lstStyle>
          <a:p>
            <a:pPr algn="r" eaLnBrk="1">
              <a:spcBef>
                <a:spcPct val="20000"/>
              </a:spcBef>
              <a:defRPr/>
            </a:pPr>
            <a:r>
              <a:rPr lang="en-US" altLang="ja-JP" sz="1400" b="0">
                <a:solidFill>
                  <a:srgbClr val="006600"/>
                </a:solidFill>
                <a:latin typeface="Garamond" pitchFamily="18" charset="0"/>
                <a:ea typeface="ＭＳ ゴシック" pitchFamily="49" charset="-128"/>
                <a:cs typeface="+mn-cs"/>
              </a:rPr>
              <a:t>Page.</a:t>
            </a:r>
            <a:fld id="{D40E21A6-4E2E-40A2-95B0-BA02E42CB16B}" type="slidenum">
              <a:rPr lang="en-US" altLang="ja-JP" sz="1400" b="0" smtClean="0">
                <a:solidFill>
                  <a:srgbClr val="006600"/>
                </a:solidFill>
                <a:latin typeface="Garamond" pitchFamily="18" charset="0"/>
                <a:ea typeface="ＭＳ ゴシック" pitchFamily="49" charset="-128"/>
                <a:cs typeface="+mn-cs"/>
              </a:rPr>
              <a:pPr algn="r" eaLnBrk="1">
                <a:spcBef>
                  <a:spcPct val="20000"/>
                </a:spcBef>
                <a:defRPr/>
              </a:pPr>
              <a:t>‹#›</a:t>
            </a:fld>
            <a:endParaRPr lang="en-US" altLang="ja-JP" sz="1400" b="0">
              <a:solidFill>
                <a:srgbClr val="006600"/>
              </a:solidFill>
              <a:latin typeface="Garamond" pitchFamily="18" charset="0"/>
              <a:ea typeface="ＨＧｺﾞｼｯｸE-PRO" pitchFamily="50" charset="-128"/>
              <a:cs typeface="+mn-cs"/>
            </a:endParaRPr>
          </a:p>
        </p:txBody>
      </p:sp>
      <p:sp>
        <p:nvSpPr>
          <p:cNvPr id="5" name="Rectangle 22"/>
          <p:cNvSpPr>
            <a:spLocks noChangeArrowheads="1"/>
          </p:cNvSpPr>
          <p:nvPr/>
        </p:nvSpPr>
        <p:spPr bwMode="auto">
          <a:xfrm flipV="1">
            <a:off x="69850" y="6573838"/>
            <a:ext cx="9004300" cy="76200"/>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rot="10800000" wrap="none" lIns="84138" tIns="42862" rIns="84138" bIns="42862" anchor="ctr"/>
          <a:lstStyle>
            <a:lvl1pPr eaLnBrk="0" hangingPunct="0">
              <a:defRPr kumimoji="1" sz="2000" b="1">
                <a:solidFill>
                  <a:schemeClr val="tx1"/>
                </a:solidFill>
                <a:latin typeface="Times New Roman" pitchFamily="18" charset="0"/>
                <a:ea typeface="ＨＧｺﾞｼｯｸE-PRO" pitchFamily="50" charset="-128"/>
              </a:defRPr>
            </a:lvl1pPr>
            <a:lvl2pPr marL="742950" indent="-285750" eaLnBrk="0" hangingPunct="0">
              <a:defRPr kumimoji="1" sz="2000" b="1">
                <a:solidFill>
                  <a:schemeClr val="tx1"/>
                </a:solidFill>
                <a:latin typeface="Times New Roman" pitchFamily="18" charset="0"/>
                <a:ea typeface="ＨＧｺﾞｼｯｸE-PRO" pitchFamily="50" charset="-128"/>
              </a:defRPr>
            </a:lvl2pPr>
            <a:lvl3pPr marL="1143000" indent="-228600" eaLnBrk="0" hangingPunct="0">
              <a:defRPr kumimoji="1" sz="2000" b="1">
                <a:solidFill>
                  <a:schemeClr val="tx1"/>
                </a:solidFill>
                <a:latin typeface="Times New Roman" pitchFamily="18" charset="0"/>
                <a:ea typeface="ＨＧｺﾞｼｯｸE-PRO" pitchFamily="50" charset="-128"/>
              </a:defRPr>
            </a:lvl3pPr>
            <a:lvl4pPr marL="1600200" indent="-228600" eaLnBrk="0" hangingPunct="0">
              <a:defRPr kumimoji="1" sz="2000" b="1">
                <a:solidFill>
                  <a:schemeClr val="tx1"/>
                </a:solidFill>
                <a:latin typeface="Times New Roman" pitchFamily="18" charset="0"/>
                <a:ea typeface="ＨＧｺﾞｼｯｸE-PRO" pitchFamily="50" charset="-128"/>
              </a:defRPr>
            </a:lvl4pPr>
            <a:lvl5pPr marL="2057400" indent="-228600" eaLnBrk="0" hangingPunct="0">
              <a:defRPr kumimoji="1" sz="2000" b="1">
                <a:solidFill>
                  <a:schemeClr val="tx1"/>
                </a:solidFill>
                <a:latin typeface="Times New Roman" pitchFamily="18" charset="0"/>
                <a:ea typeface="ＨＧｺﾞｼｯｸE-PRO" pitchFamily="50" charset="-128"/>
              </a:defRPr>
            </a:lvl5pPr>
            <a:lvl6pPr marL="2514600" indent="-228600" eaLnBrk="0" fontAlgn="base" hangingPunct="0">
              <a:spcBef>
                <a:spcPct val="0"/>
              </a:spcBef>
              <a:spcAft>
                <a:spcPct val="0"/>
              </a:spcAft>
              <a:buClr>
                <a:srgbClr val="FF66CC"/>
              </a:buClr>
              <a:buFont typeface="Wingdings" pitchFamily="2" charset="2"/>
              <a:defRPr kumimoji="1" sz="2000" b="1">
                <a:solidFill>
                  <a:schemeClr val="tx1"/>
                </a:solidFill>
                <a:latin typeface="Times New Roman" pitchFamily="18" charset="0"/>
                <a:ea typeface="ＨＧｺﾞｼｯｸE-PRO" pitchFamily="50" charset="-128"/>
              </a:defRPr>
            </a:lvl6pPr>
            <a:lvl7pPr marL="2971800" indent="-228600" eaLnBrk="0" fontAlgn="base" hangingPunct="0">
              <a:spcBef>
                <a:spcPct val="0"/>
              </a:spcBef>
              <a:spcAft>
                <a:spcPct val="0"/>
              </a:spcAft>
              <a:buClr>
                <a:srgbClr val="FF66CC"/>
              </a:buClr>
              <a:buFont typeface="Wingdings" pitchFamily="2" charset="2"/>
              <a:defRPr kumimoji="1" sz="2000" b="1">
                <a:solidFill>
                  <a:schemeClr val="tx1"/>
                </a:solidFill>
                <a:latin typeface="Times New Roman" pitchFamily="18" charset="0"/>
                <a:ea typeface="ＨＧｺﾞｼｯｸE-PRO" pitchFamily="50" charset="-128"/>
              </a:defRPr>
            </a:lvl7pPr>
            <a:lvl8pPr marL="3429000" indent="-228600" eaLnBrk="0" fontAlgn="base" hangingPunct="0">
              <a:spcBef>
                <a:spcPct val="0"/>
              </a:spcBef>
              <a:spcAft>
                <a:spcPct val="0"/>
              </a:spcAft>
              <a:buClr>
                <a:srgbClr val="FF66CC"/>
              </a:buClr>
              <a:buFont typeface="Wingdings" pitchFamily="2" charset="2"/>
              <a:defRPr kumimoji="1" sz="2000" b="1">
                <a:solidFill>
                  <a:schemeClr val="tx1"/>
                </a:solidFill>
                <a:latin typeface="Times New Roman" pitchFamily="18" charset="0"/>
                <a:ea typeface="ＨＧｺﾞｼｯｸE-PRO" pitchFamily="50" charset="-128"/>
              </a:defRPr>
            </a:lvl8pPr>
            <a:lvl9pPr marL="3886200" indent="-228600" eaLnBrk="0" fontAlgn="base" hangingPunct="0">
              <a:spcBef>
                <a:spcPct val="0"/>
              </a:spcBef>
              <a:spcAft>
                <a:spcPct val="0"/>
              </a:spcAft>
              <a:buClr>
                <a:srgbClr val="FF66CC"/>
              </a:buClr>
              <a:buFont typeface="Wingdings" pitchFamily="2" charset="2"/>
              <a:defRPr kumimoji="1" sz="2000" b="1">
                <a:solidFill>
                  <a:schemeClr val="tx1"/>
                </a:solidFill>
                <a:latin typeface="Times New Roman" pitchFamily="18" charset="0"/>
                <a:ea typeface="ＨＧｺﾞｼｯｸE-PRO" pitchFamily="50" charset="-128"/>
              </a:defRPr>
            </a:lvl9pPr>
          </a:lstStyle>
          <a:p>
            <a:pPr eaLnBrk="1" hangingPunct="1">
              <a:defRPr/>
            </a:pPr>
            <a:endParaRPr lang="ja-JP" altLang="en-US" sz="1000">
              <a:solidFill>
                <a:srgbClr val="000000"/>
              </a:solidFill>
              <a:ea typeface="ＭＳ Ｐゴシック" pitchFamily="50" charset="-128"/>
              <a:cs typeface="+mn-cs"/>
            </a:endParaRPr>
          </a:p>
        </p:txBody>
      </p:sp>
      <p:sp>
        <p:nvSpPr>
          <p:cNvPr id="6" name="Line 23"/>
          <p:cNvSpPr>
            <a:spLocks noChangeShapeType="1"/>
          </p:cNvSpPr>
          <p:nvPr/>
        </p:nvSpPr>
        <p:spPr bwMode="auto">
          <a:xfrm flipH="1" flipV="1">
            <a:off x="69850" y="6650038"/>
            <a:ext cx="9004300" cy="0"/>
          </a:xfrm>
          <a:prstGeom prst="line">
            <a:avLst/>
          </a:prstGeom>
          <a:noFill/>
          <a:ln w="38100">
            <a:solidFill>
              <a:srgbClr val="000080"/>
            </a:solidFill>
            <a:round/>
            <a:headEnd/>
            <a:tailEnd/>
          </a:ln>
          <a:extLst>
            <a:ext uri="{909E8E84-426E-40DD-AFC4-6F175D3DCCD1}">
              <a14:hiddenFill xmlns:a14="http://schemas.microsoft.com/office/drawing/2010/main">
                <a:noFill/>
              </a14:hiddenFill>
            </a:ext>
          </a:extLst>
        </p:spPr>
        <p:txBody>
          <a:bodyPr wrap="none" lIns="84138" tIns="42862" rIns="84138" bIns="42862" anchor="ctr"/>
          <a:lstStyle/>
          <a:p>
            <a:endParaRPr lang="ja-JP" altLang="en-US"/>
          </a:p>
        </p:txBody>
      </p:sp>
      <p:sp>
        <p:nvSpPr>
          <p:cNvPr id="7" name="Rectangle 24"/>
          <p:cNvSpPr>
            <a:spLocks noChangeArrowheads="1"/>
          </p:cNvSpPr>
          <p:nvPr/>
        </p:nvSpPr>
        <p:spPr bwMode="auto">
          <a:xfrm>
            <a:off x="141288" y="6573838"/>
            <a:ext cx="2109787" cy="7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4138" tIns="32400" rIns="84138" bIns="7200" anchor="ctr"/>
          <a:lstStyle>
            <a:lvl1pPr eaLnBrk="0" hangingPunct="0">
              <a:defRPr kumimoji="1" sz="2000" b="1">
                <a:solidFill>
                  <a:schemeClr val="tx1"/>
                </a:solidFill>
                <a:latin typeface="Times New Roman" pitchFamily="18" charset="0"/>
                <a:ea typeface="ＨＧｺﾞｼｯｸE-PRO" pitchFamily="50" charset="-128"/>
              </a:defRPr>
            </a:lvl1pPr>
            <a:lvl2pPr marL="742950" indent="-285750" eaLnBrk="0" hangingPunct="0">
              <a:defRPr kumimoji="1" sz="2000" b="1">
                <a:solidFill>
                  <a:schemeClr val="tx1"/>
                </a:solidFill>
                <a:latin typeface="Times New Roman" pitchFamily="18" charset="0"/>
                <a:ea typeface="ＨＧｺﾞｼｯｸE-PRO" pitchFamily="50" charset="-128"/>
              </a:defRPr>
            </a:lvl2pPr>
            <a:lvl3pPr marL="1143000" indent="-228600" eaLnBrk="0" hangingPunct="0">
              <a:defRPr kumimoji="1" sz="2000" b="1">
                <a:solidFill>
                  <a:schemeClr val="tx1"/>
                </a:solidFill>
                <a:latin typeface="Times New Roman" pitchFamily="18" charset="0"/>
                <a:ea typeface="ＨＧｺﾞｼｯｸE-PRO" pitchFamily="50" charset="-128"/>
              </a:defRPr>
            </a:lvl3pPr>
            <a:lvl4pPr marL="1600200" indent="-228600" eaLnBrk="0" hangingPunct="0">
              <a:defRPr kumimoji="1" sz="2000" b="1">
                <a:solidFill>
                  <a:schemeClr val="tx1"/>
                </a:solidFill>
                <a:latin typeface="Times New Roman" pitchFamily="18" charset="0"/>
                <a:ea typeface="ＨＧｺﾞｼｯｸE-PRO" pitchFamily="50" charset="-128"/>
              </a:defRPr>
            </a:lvl4pPr>
            <a:lvl5pPr marL="2057400" indent="-228600" eaLnBrk="0" hangingPunct="0">
              <a:defRPr kumimoji="1" sz="2000" b="1">
                <a:solidFill>
                  <a:schemeClr val="tx1"/>
                </a:solidFill>
                <a:latin typeface="Times New Roman" pitchFamily="18" charset="0"/>
                <a:ea typeface="ＨＧｺﾞｼｯｸE-PRO" pitchFamily="50" charset="-128"/>
              </a:defRPr>
            </a:lvl5pPr>
            <a:lvl6pPr marL="2514600" indent="-228600" eaLnBrk="0" fontAlgn="base" hangingPunct="0">
              <a:spcBef>
                <a:spcPct val="0"/>
              </a:spcBef>
              <a:spcAft>
                <a:spcPct val="0"/>
              </a:spcAft>
              <a:buClr>
                <a:srgbClr val="FF66CC"/>
              </a:buClr>
              <a:buFont typeface="Wingdings" pitchFamily="2" charset="2"/>
              <a:defRPr kumimoji="1" sz="2000" b="1">
                <a:solidFill>
                  <a:schemeClr val="tx1"/>
                </a:solidFill>
                <a:latin typeface="Times New Roman" pitchFamily="18" charset="0"/>
                <a:ea typeface="ＨＧｺﾞｼｯｸE-PRO" pitchFamily="50" charset="-128"/>
              </a:defRPr>
            </a:lvl6pPr>
            <a:lvl7pPr marL="2971800" indent="-228600" eaLnBrk="0" fontAlgn="base" hangingPunct="0">
              <a:spcBef>
                <a:spcPct val="0"/>
              </a:spcBef>
              <a:spcAft>
                <a:spcPct val="0"/>
              </a:spcAft>
              <a:buClr>
                <a:srgbClr val="FF66CC"/>
              </a:buClr>
              <a:buFont typeface="Wingdings" pitchFamily="2" charset="2"/>
              <a:defRPr kumimoji="1" sz="2000" b="1">
                <a:solidFill>
                  <a:schemeClr val="tx1"/>
                </a:solidFill>
                <a:latin typeface="Times New Roman" pitchFamily="18" charset="0"/>
                <a:ea typeface="ＨＧｺﾞｼｯｸE-PRO" pitchFamily="50" charset="-128"/>
              </a:defRPr>
            </a:lvl7pPr>
            <a:lvl8pPr marL="3429000" indent="-228600" eaLnBrk="0" fontAlgn="base" hangingPunct="0">
              <a:spcBef>
                <a:spcPct val="0"/>
              </a:spcBef>
              <a:spcAft>
                <a:spcPct val="0"/>
              </a:spcAft>
              <a:buClr>
                <a:srgbClr val="FF66CC"/>
              </a:buClr>
              <a:buFont typeface="Wingdings" pitchFamily="2" charset="2"/>
              <a:defRPr kumimoji="1" sz="2000" b="1">
                <a:solidFill>
                  <a:schemeClr val="tx1"/>
                </a:solidFill>
                <a:latin typeface="Times New Roman" pitchFamily="18" charset="0"/>
                <a:ea typeface="ＨＧｺﾞｼｯｸE-PRO" pitchFamily="50" charset="-128"/>
              </a:defRPr>
            </a:lvl8pPr>
            <a:lvl9pPr marL="3886200" indent="-228600" eaLnBrk="0" fontAlgn="base" hangingPunct="0">
              <a:spcBef>
                <a:spcPct val="0"/>
              </a:spcBef>
              <a:spcAft>
                <a:spcPct val="0"/>
              </a:spcAft>
              <a:buClr>
                <a:srgbClr val="FF66CC"/>
              </a:buClr>
              <a:buFont typeface="Wingdings" pitchFamily="2" charset="2"/>
              <a:defRPr kumimoji="1" sz="2000" b="1">
                <a:solidFill>
                  <a:schemeClr val="tx1"/>
                </a:solidFill>
                <a:latin typeface="Times New Roman" pitchFamily="18" charset="0"/>
                <a:ea typeface="ＨＧｺﾞｼｯｸE-PRO" pitchFamily="50" charset="-128"/>
              </a:defRPr>
            </a:lvl9pPr>
          </a:lstStyle>
          <a:p>
            <a:pPr algn="r" eaLnBrk="1" hangingPunct="1">
              <a:defRPr/>
            </a:pPr>
            <a:r>
              <a:rPr lang="en-US" altLang="ja-JP" sz="900" b="0">
                <a:solidFill>
                  <a:srgbClr val="FFFFFF"/>
                </a:solidFill>
                <a:latin typeface="Comic Sans MS" pitchFamily="66" charset="0"/>
                <a:ea typeface="ＭＳ Ｐゴシック" pitchFamily="50" charset="-128"/>
                <a:cs typeface="+mn-cs"/>
              </a:rPr>
              <a:t>Japan</a:t>
            </a:r>
            <a:r>
              <a:rPr lang="ja-JP" altLang="en-US" sz="900" b="0">
                <a:solidFill>
                  <a:srgbClr val="FFFFFF"/>
                </a:solidFill>
                <a:latin typeface="Comic Sans MS" pitchFamily="66" charset="0"/>
                <a:ea typeface="ＭＳ Ｐゴシック" pitchFamily="50" charset="-128"/>
                <a:cs typeface="+mn-cs"/>
              </a:rPr>
              <a:t>　</a:t>
            </a:r>
            <a:r>
              <a:rPr lang="en-US" altLang="ja-JP" sz="900" b="0">
                <a:solidFill>
                  <a:srgbClr val="FFFFFF"/>
                </a:solidFill>
                <a:latin typeface="Comic Sans MS" pitchFamily="66" charset="0"/>
                <a:ea typeface="ＭＳ Ｐゴシック" pitchFamily="50" charset="-128"/>
                <a:cs typeface="+mn-cs"/>
              </a:rPr>
              <a:t>student</a:t>
            </a:r>
            <a:r>
              <a:rPr lang="ja-JP" altLang="en-US" sz="900" b="0">
                <a:solidFill>
                  <a:srgbClr val="FFFFFF"/>
                </a:solidFill>
                <a:latin typeface="Comic Sans MS" pitchFamily="66" charset="0"/>
                <a:ea typeface="ＭＳ Ｐゴシック" pitchFamily="50" charset="-128"/>
                <a:cs typeface="+mn-cs"/>
              </a:rPr>
              <a:t>　</a:t>
            </a:r>
            <a:r>
              <a:rPr lang="en-US" altLang="ja-JP" sz="900" b="0">
                <a:solidFill>
                  <a:srgbClr val="FFFFFF"/>
                </a:solidFill>
                <a:latin typeface="Comic Sans MS" pitchFamily="66" charset="0"/>
                <a:ea typeface="ＭＳ Ｐゴシック" pitchFamily="50" charset="-128"/>
                <a:cs typeface="+mn-cs"/>
              </a:rPr>
              <a:t>services</a:t>
            </a:r>
            <a:r>
              <a:rPr lang="ja-JP" altLang="en-US" sz="900" b="0">
                <a:solidFill>
                  <a:srgbClr val="FFFFFF"/>
                </a:solidFill>
                <a:latin typeface="Comic Sans MS" pitchFamily="66" charset="0"/>
                <a:ea typeface="ＭＳ Ｐゴシック" pitchFamily="50" charset="-128"/>
                <a:cs typeface="+mn-cs"/>
              </a:rPr>
              <a:t>　</a:t>
            </a:r>
            <a:r>
              <a:rPr lang="en-US" altLang="ja-JP" sz="900" b="0">
                <a:solidFill>
                  <a:srgbClr val="FFFFFF"/>
                </a:solidFill>
                <a:latin typeface="Comic Sans MS" pitchFamily="66" charset="0"/>
                <a:ea typeface="ＭＳ Ｐゴシック" pitchFamily="50" charset="-128"/>
                <a:cs typeface="+mn-cs"/>
              </a:rPr>
              <a:t>organization</a:t>
            </a:r>
          </a:p>
        </p:txBody>
      </p:sp>
      <p:sp>
        <p:nvSpPr>
          <p:cNvPr id="8" name="Rectangle 19"/>
          <p:cNvSpPr>
            <a:spLocks noChangeArrowheads="1"/>
          </p:cNvSpPr>
          <p:nvPr/>
        </p:nvSpPr>
        <p:spPr bwMode="auto">
          <a:xfrm>
            <a:off x="69850" y="685800"/>
            <a:ext cx="9004300" cy="76200"/>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84138" tIns="42862" rIns="84138" bIns="42862" anchor="ctr"/>
          <a:lstStyle>
            <a:lvl1pPr eaLnBrk="0" hangingPunct="0">
              <a:defRPr kumimoji="1" sz="2000" b="1">
                <a:solidFill>
                  <a:schemeClr val="tx1"/>
                </a:solidFill>
                <a:latin typeface="Times New Roman" pitchFamily="18" charset="0"/>
                <a:ea typeface="ＨＧｺﾞｼｯｸE-PRO" pitchFamily="50" charset="-128"/>
              </a:defRPr>
            </a:lvl1pPr>
            <a:lvl2pPr marL="742950" indent="-285750" eaLnBrk="0" hangingPunct="0">
              <a:defRPr kumimoji="1" sz="2000" b="1">
                <a:solidFill>
                  <a:schemeClr val="tx1"/>
                </a:solidFill>
                <a:latin typeface="Times New Roman" pitchFamily="18" charset="0"/>
                <a:ea typeface="ＨＧｺﾞｼｯｸE-PRO" pitchFamily="50" charset="-128"/>
              </a:defRPr>
            </a:lvl2pPr>
            <a:lvl3pPr marL="1143000" indent="-228600" eaLnBrk="0" hangingPunct="0">
              <a:defRPr kumimoji="1" sz="2000" b="1">
                <a:solidFill>
                  <a:schemeClr val="tx1"/>
                </a:solidFill>
                <a:latin typeface="Times New Roman" pitchFamily="18" charset="0"/>
                <a:ea typeface="ＨＧｺﾞｼｯｸE-PRO" pitchFamily="50" charset="-128"/>
              </a:defRPr>
            </a:lvl3pPr>
            <a:lvl4pPr marL="1600200" indent="-228600" eaLnBrk="0" hangingPunct="0">
              <a:defRPr kumimoji="1" sz="2000" b="1">
                <a:solidFill>
                  <a:schemeClr val="tx1"/>
                </a:solidFill>
                <a:latin typeface="Times New Roman" pitchFamily="18" charset="0"/>
                <a:ea typeface="ＨＧｺﾞｼｯｸE-PRO" pitchFamily="50" charset="-128"/>
              </a:defRPr>
            </a:lvl4pPr>
            <a:lvl5pPr marL="2057400" indent="-228600" eaLnBrk="0" hangingPunct="0">
              <a:defRPr kumimoji="1" sz="2000" b="1">
                <a:solidFill>
                  <a:schemeClr val="tx1"/>
                </a:solidFill>
                <a:latin typeface="Times New Roman" pitchFamily="18" charset="0"/>
                <a:ea typeface="ＨＧｺﾞｼｯｸE-PRO" pitchFamily="50" charset="-128"/>
              </a:defRPr>
            </a:lvl5pPr>
            <a:lvl6pPr marL="2514600" indent="-228600" eaLnBrk="0" fontAlgn="base" hangingPunct="0">
              <a:spcBef>
                <a:spcPct val="0"/>
              </a:spcBef>
              <a:spcAft>
                <a:spcPct val="0"/>
              </a:spcAft>
              <a:buClr>
                <a:srgbClr val="FF66CC"/>
              </a:buClr>
              <a:buFont typeface="Wingdings" pitchFamily="2" charset="2"/>
              <a:defRPr kumimoji="1" sz="2000" b="1">
                <a:solidFill>
                  <a:schemeClr val="tx1"/>
                </a:solidFill>
                <a:latin typeface="Times New Roman" pitchFamily="18" charset="0"/>
                <a:ea typeface="ＨＧｺﾞｼｯｸE-PRO" pitchFamily="50" charset="-128"/>
              </a:defRPr>
            </a:lvl6pPr>
            <a:lvl7pPr marL="2971800" indent="-228600" eaLnBrk="0" fontAlgn="base" hangingPunct="0">
              <a:spcBef>
                <a:spcPct val="0"/>
              </a:spcBef>
              <a:spcAft>
                <a:spcPct val="0"/>
              </a:spcAft>
              <a:buClr>
                <a:srgbClr val="FF66CC"/>
              </a:buClr>
              <a:buFont typeface="Wingdings" pitchFamily="2" charset="2"/>
              <a:defRPr kumimoji="1" sz="2000" b="1">
                <a:solidFill>
                  <a:schemeClr val="tx1"/>
                </a:solidFill>
                <a:latin typeface="Times New Roman" pitchFamily="18" charset="0"/>
                <a:ea typeface="ＨＧｺﾞｼｯｸE-PRO" pitchFamily="50" charset="-128"/>
              </a:defRPr>
            </a:lvl7pPr>
            <a:lvl8pPr marL="3429000" indent="-228600" eaLnBrk="0" fontAlgn="base" hangingPunct="0">
              <a:spcBef>
                <a:spcPct val="0"/>
              </a:spcBef>
              <a:spcAft>
                <a:spcPct val="0"/>
              </a:spcAft>
              <a:buClr>
                <a:srgbClr val="FF66CC"/>
              </a:buClr>
              <a:buFont typeface="Wingdings" pitchFamily="2" charset="2"/>
              <a:defRPr kumimoji="1" sz="2000" b="1">
                <a:solidFill>
                  <a:schemeClr val="tx1"/>
                </a:solidFill>
                <a:latin typeface="Times New Roman" pitchFamily="18" charset="0"/>
                <a:ea typeface="ＨＧｺﾞｼｯｸE-PRO" pitchFamily="50" charset="-128"/>
              </a:defRPr>
            </a:lvl8pPr>
            <a:lvl9pPr marL="3886200" indent="-228600" eaLnBrk="0" fontAlgn="base" hangingPunct="0">
              <a:spcBef>
                <a:spcPct val="0"/>
              </a:spcBef>
              <a:spcAft>
                <a:spcPct val="0"/>
              </a:spcAft>
              <a:buClr>
                <a:srgbClr val="FF66CC"/>
              </a:buClr>
              <a:buFont typeface="Wingdings" pitchFamily="2" charset="2"/>
              <a:defRPr kumimoji="1" sz="2000" b="1">
                <a:solidFill>
                  <a:schemeClr val="tx1"/>
                </a:solidFill>
                <a:latin typeface="Times New Roman" pitchFamily="18" charset="0"/>
                <a:ea typeface="ＨＧｺﾞｼｯｸE-PRO" pitchFamily="50" charset="-128"/>
              </a:defRPr>
            </a:lvl9pPr>
          </a:lstStyle>
          <a:p>
            <a:pPr eaLnBrk="1" hangingPunct="1">
              <a:defRPr/>
            </a:pPr>
            <a:endParaRPr lang="ja-JP" altLang="en-US" sz="1000">
              <a:solidFill>
                <a:srgbClr val="000000"/>
              </a:solidFill>
              <a:ea typeface="ＭＳ Ｐゴシック" pitchFamily="50" charset="-128"/>
              <a:cs typeface="+mn-cs"/>
            </a:endParaRPr>
          </a:p>
        </p:txBody>
      </p:sp>
      <p:sp>
        <p:nvSpPr>
          <p:cNvPr id="9" name="Line 17"/>
          <p:cNvSpPr>
            <a:spLocks noChangeShapeType="1"/>
          </p:cNvSpPr>
          <p:nvPr/>
        </p:nvSpPr>
        <p:spPr bwMode="auto">
          <a:xfrm flipH="1">
            <a:off x="0" y="685800"/>
            <a:ext cx="9002713" cy="0"/>
          </a:xfrm>
          <a:prstGeom prst="line">
            <a:avLst/>
          </a:prstGeom>
          <a:noFill/>
          <a:ln w="38100">
            <a:solidFill>
              <a:srgbClr val="000080"/>
            </a:solidFill>
            <a:round/>
            <a:headEnd/>
            <a:tailEnd/>
          </a:ln>
          <a:extLst>
            <a:ext uri="{909E8E84-426E-40DD-AFC4-6F175D3DCCD1}">
              <a14:hiddenFill xmlns:a14="http://schemas.microsoft.com/office/drawing/2010/main">
                <a:noFill/>
              </a14:hiddenFill>
            </a:ext>
          </a:extLst>
        </p:spPr>
        <p:txBody>
          <a:bodyPr wrap="none" lIns="84138" tIns="42862" rIns="84138" bIns="42862" anchor="ctr"/>
          <a:lstStyle/>
          <a:p>
            <a:endParaRPr lang="ja-JP" altLang="en-US"/>
          </a:p>
        </p:txBody>
      </p:sp>
      <p:graphicFrame>
        <p:nvGraphicFramePr>
          <p:cNvPr id="10" name="Object 27"/>
          <p:cNvGraphicFramePr>
            <a:graphicFrameLocks noChangeAspect="1"/>
          </p:cNvGraphicFramePr>
          <p:nvPr userDrawn="1"/>
        </p:nvGraphicFramePr>
        <p:xfrm>
          <a:off x="6962775" y="0"/>
          <a:ext cx="2181225" cy="657225"/>
        </p:xfrm>
        <a:graphic>
          <a:graphicData uri="http://schemas.openxmlformats.org/presentationml/2006/ole">
            <mc:AlternateContent xmlns:mc="http://schemas.openxmlformats.org/markup-compatibility/2006">
              <mc:Choice xmlns:v="urn:schemas-microsoft-com:vml" Requires="v">
                <p:oleObj name="Photo Editor Photo" r:id="rId2" imgW="2362530" imgH="657317" progId="MSPhotoEd.3">
                  <p:embed/>
                </p:oleObj>
              </mc:Choice>
              <mc:Fallback>
                <p:oleObj name="Photo Editor Photo" r:id="rId2" imgW="2362530" imgH="657317" progId="MSPhotoEd.3">
                  <p:embed/>
                  <p:pic>
                    <p:nvPicPr>
                      <p:cNvPr id="0"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62775" y="0"/>
                        <a:ext cx="2181225" cy="657225"/>
                      </a:xfrm>
                      <a:prstGeom prst="rect">
                        <a:avLst/>
                      </a:prstGeom>
                      <a:noFill/>
                      <a:ln>
                        <a:noFill/>
                      </a:ln>
                      <a:effectLst/>
                      <a:extLst>
                        <a:ext uri="{909E8E84-426E-40DD-AFC4-6F175D3DCCD1}">
                          <a14:hiddenFill xmlns:a14="http://schemas.microsoft.com/office/drawing/2010/main">
                            <a:solidFill>
                              <a:srgbClr val="000080"/>
                            </a:solidFill>
                          </a14:hiddenFill>
                        </a:ext>
                        <a:ext uri="{91240B29-F687-4F45-9708-019B960494DF}">
                          <a14:hiddenLine xmlns:a14="http://schemas.microsoft.com/office/drawing/2010/main" w="4762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124354" name="Rectangle 2"/>
          <p:cNvSpPr>
            <a:spLocks noGrp="1" noChangeArrowheads="1"/>
          </p:cNvSpPr>
          <p:nvPr>
            <p:ph type="ctrTitle"/>
          </p:nvPr>
        </p:nvSpPr>
        <p:spPr>
          <a:xfrm>
            <a:off x="685800" y="2130430"/>
            <a:ext cx="7772400" cy="1470025"/>
          </a:xfrm>
        </p:spPr>
        <p:txBody>
          <a:bodyPr/>
          <a:lstStyle>
            <a:lvl1pPr>
              <a:defRPr smtClean="0"/>
            </a:lvl1pPr>
          </a:lstStyle>
          <a:p>
            <a:pPr lvl="0"/>
            <a:r>
              <a:rPr lang="ja-JP" altLang="en-US" noProof="0"/>
              <a:t>マスタ タイトルの書式設定</a:t>
            </a:r>
          </a:p>
        </p:txBody>
      </p:sp>
      <p:sp>
        <p:nvSpPr>
          <p:cNvPr id="1124355" name="Rectangle 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smtClean="0"/>
            </a:lvl1pPr>
          </a:lstStyle>
          <a:p>
            <a:pPr lvl="0"/>
            <a:r>
              <a:rPr lang="ja-JP" altLang="en-US" noProof="0"/>
              <a:t>マスタ サブタイトルの書式設定</a:t>
            </a:r>
          </a:p>
        </p:txBody>
      </p:sp>
    </p:spTree>
    <p:extLst>
      <p:ext uri="{BB962C8B-B14F-4D97-AF65-F5344CB8AC3E}">
        <p14:creationId xmlns:p14="http://schemas.microsoft.com/office/powerpoint/2010/main" val="1234904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24537942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87661" y="152400"/>
            <a:ext cx="2215662" cy="6400800"/>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140677" y="152400"/>
            <a:ext cx="6506308" cy="6400800"/>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42786254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cSld name="タイトルとキャプション">
    <p:spTree>
      <p:nvGrpSpPr>
        <p:cNvPr id="1" name=""/>
        <p:cNvGrpSpPr/>
        <p:nvPr/>
      </p:nvGrpSpPr>
      <p:grpSpPr>
        <a:xfrm>
          <a:off x="0" y="0"/>
          <a:ext cx="0" cy="0"/>
          <a:chOff x="0" y="0"/>
          <a:chExt cx="0" cy="0"/>
        </a:xfrm>
      </p:grpSpPr>
      <p:sp>
        <p:nvSpPr>
          <p:cNvPr id="4" name="Text Box 4"/>
          <p:cNvSpPr txBox="1">
            <a:spLocks noChangeArrowheads="1"/>
          </p:cNvSpPr>
          <p:nvPr/>
        </p:nvSpPr>
        <p:spPr bwMode="auto">
          <a:xfrm>
            <a:off x="8058150" y="6638925"/>
            <a:ext cx="1074738" cy="196850"/>
          </a:xfrm>
          <a:prstGeom prst="rect">
            <a:avLst/>
          </a:prstGeom>
          <a:noFill/>
          <a:ln w="9525">
            <a:noFill/>
            <a:miter lim="800000"/>
            <a:headEnd type="none" w="sm" len="sm"/>
            <a:tailEnd type="none" w="sm" len="sm"/>
          </a:ln>
          <a:effectLst/>
        </p:spPr>
        <p:txBody>
          <a:bodyPr tIns="0"/>
          <a:lstStyle>
            <a:lvl1pPr marL="342900" indent="-342900" eaLnBrk="0" hangingPunct="0">
              <a:defRPr kumimoji="1" sz="1000" b="1">
                <a:solidFill>
                  <a:schemeClr val="tx1"/>
                </a:solidFill>
                <a:latin typeface="Times New Roman" pitchFamily="18" charset="0"/>
                <a:ea typeface="ＭＳ Ｐゴシック" pitchFamily="50" charset="-128"/>
              </a:defRPr>
            </a:lvl1pPr>
            <a:lvl2pPr marL="742950" indent="-285750" eaLnBrk="0" hangingPunct="0">
              <a:defRPr kumimoji="1" sz="1000" b="1">
                <a:solidFill>
                  <a:schemeClr val="tx1"/>
                </a:solidFill>
                <a:latin typeface="Times New Roman" pitchFamily="18" charset="0"/>
                <a:ea typeface="ＭＳ Ｐゴシック" pitchFamily="50" charset="-128"/>
              </a:defRPr>
            </a:lvl2pPr>
            <a:lvl3pPr marL="1143000" indent="-228600" eaLnBrk="0" hangingPunct="0">
              <a:defRPr kumimoji="1" sz="1000" b="1">
                <a:solidFill>
                  <a:schemeClr val="tx1"/>
                </a:solidFill>
                <a:latin typeface="Times New Roman" pitchFamily="18" charset="0"/>
                <a:ea typeface="ＭＳ Ｐゴシック" pitchFamily="50" charset="-128"/>
              </a:defRPr>
            </a:lvl3pPr>
            <a:lvl4pPr marL="1600200" indent="-228600" eaLnBrk="0" hangingPunct="0">
              <a:defRPr kumimoji="1" sz="1000" b="1">
                <a:solidFill>
                  <a:schemeClr val="tx1"/>
                </a:solidFill>
                <a:latin typeface="Times New Roman" pitchFamily="18" charset="0"/>
                <a:ea typeface="ＭＳ Ｐゴシック" pitchFamily="50" charset="-128"/>
              </a:defRPr>
            </a:lvl4pPr>
            <a:lvl5pPr marL="2057400" indent="-228600" eaLnBrk="0" hangingPunct="0">
              <a:defRPr kumimoji="1" sz="1000" b="1">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1000" b="1">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1000" b="1">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1000" b="1">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1000" b="1">
                <a:solidFill>
                  <a:schemeClr val="tx1"/>
                </a:solidFill>
                <a:latin typeface="Times New Roman" pitchFamily="18" charset="0"/>
                <a:ea typeface="ＭＳ Ｐゴシック" pitchFamily="50" charset="-128"/>
              </a:defRPr>
            </a:lvl9pPr>
          </a:lstStyle>
          <a:p>
            <a:pPr algn="r" eaLnBrk="1">
              <a:spcBef>
                <a:spcPct val="20000"/>
              </a:spcBef>
              <a:defRPr/>
            </a:pPr>
            <a:r>
              <a:rPr lang="en-US" altLang="ja-JP" sz="1400" b="0">
                <a:solidFill>
                  <a:srgbClr val="006600"/>
                </a:solidFill>
                <a:latin typeface="Garamond" pitchFamily="18" charset="0"/>
                <a:ea typeface="ＭＳ ゴシック" pitchFamily="49" charset="-128"/>
                <a:cs typeface="+mn-cs"/>
              </a:rPr>
              <a:t>Page.</a:t>
            </a:r>
            <a:fld id="{9ED18F99-C4E0-461F-B30C-82C90D0FF880}" type="slidenum">
              <a:rPr lang="en-US" altLang="ja-JP" sz="1400" b="0" smtClean="0">
                <a:solidFill>
                  <a:srgbClr val="006600"/>
                </a:solidFill>
                <a:latin typeface="Garamond" pitchFamily="18" charset="0"/>
                <a:ea typeface="ＭＳ ゴシック" pitchFamily="49" charset="-128"/>
                <a:cs typeface="+mn-cs"/>
              </a:rPr>
              <a:pPr algn="r" eaLnBrk="1">
                <a:spcBef>
                  <a:spcPct val="20000"/>
                </a:spcBef>
                <a:defRPr/>
              </a:pPr>
              <a:t>‹#›</a:t>
            </a:fld>
            <a:endParaRPr lang="en-US" altLang="ja-JP" sz="1400" b="0">
              <a:solidFill>
                <a:srgbClr val="006600"/>
              </a:solidFill>
              <a:latin typeface="Garamond" pitchFamily="18" charset="0"/>
              <a:ea typeface="ＨＧｺﾞｼｯｸE-PRO" pitchFamily="50" charset="-128"/>
              <a:cs typeface="+mn-cs"/>
            </a:endParaRPr>
          </a:p>
        </p:txBody>
      </p:sp>
      <p:sp>
        <p:nvSpPr>
          <p:cNvPr id="5" name="Rectangle 22"/>
          <p:cNvSpPr>
            <a:spLocks noChangeArrowheads="1"/>
          </p:cNvSpPr>
          <p:nvPr/>
        </p:nvSpPr>
        <p:spPr bwMode="auto">
          <a:xfrm flipV="1">
            <a:off x="69850" y="6573838"/>
            <a:ext cx="9004300" cy="76200"/>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rot="10800000" wrap="none" lIns="84138" tIns="42862" rIns="84138" bIns="42862" anchor="ctr"/>
          <a:lstStyle>
            <a:lvl1pPr eaLnBrk="0" hangingPunct="0">
              <a:defRPr kumimoji="1" sz="2000" b="1">
                <a:solidFill>
                  <a:schemeClr val="tx1"/>
                </a:solidFill>
                <a:latin typeface="Times New Roman" pitchFamily="18" charset="0"/>
                <a:ea typeface="ＨＧｺﾞｼｯｸE-PRO" pitchFamily="50" charset="-128"/>
              </a:defRPr>
            </a:lvl1pPr>
            <a:lvl2pPr marL="742950" indent="-285750" eaLnBrk="0" hangingPunct="0">
              <a:defRPr kumimoji="1" sz="2000" b="1">
                <a:solidFill>
                  <a:schemeClr val="tx1"/>
                </a:solidFill>
                <a:latin typeface="Times New Roman" pitchFamily="18" charset="0"/>
                <a:ea typeface="ＨＧｺﾞｼｯｸE-PRO" pitchFamily="50" charset="-128"/>
              </a:defRPr>
            </a:lvl2pPr>
            <a:lvl3pPr marL="1143000" indent="-228600" eaLnBrk="0" hangingPunct="0">
              <a:defRPr kumimoji="1" sz="2000" b="1">
                <a:solidFill>
                  <a:schemeClr val="tx1"/>
                </a:solidFill>
                <a:latin typeface="Times New Roman" pitchFamily="18" charset="0"/>
                <a:ea typeface="ＨＧｺﾞｼｯｸE-PRO" pitchFamily="50" charset="-128"/>
              </a:defRPr>
            </a:lvl3pPr>
            <a:lvl4pPr marL="1600200" indent="-228600" eaLnBrk="0" hangingPunct="0">
              <a:defRPr kumimoji="1" sz="2000" b="1">
                <a:solidFill>
                  <a:schemeClr val="tx1"/>
                </a:solidFill>
                <a:latin typeface="Times New Roman" pitchFamily="18" charset="0"/>
                <a:ea typeface="ＨＧｺﾞｼｯｸE-PRO" pitchFamily="50" charset="-128"/>
              </a:defRPr>
            </a:lvl4pPr>
            <a:lvl5pPr marL="2057400" indent="-228600" eaLnBrk="0" hangingPunct="0">
              <a:defRPr kumimoji="1" sz="2000" b="1">
                <a:solidFill>
                  <a:schemeClr val="tx1"/>
                </a:solidFill>
                <a:latin typeface="Times New Roman" pitchFamily="18" charset="0"/>
                <a:ea typeface="ＨＧｺﾞｼｯｸE-PRO" pitchFamily="50" charset="-128"/>
              </a:defRPr>
            </a:lvl5pPr>
            <a:lvl6pPr marL="2514600" indent="-228600" eaLnBrk="0" fontAlgn="base" hangingPunct="0">
              <a:spcBef>
                <a:spcPct val="0"/>
              </a:spcBef>
              <a:spcAft>
                <a:spcPct val="0"/>
              </a:spcAft>
              <a:buClr>
                <a:srgbClr val="FF66CC"/>
              </a:buClr>
              <a:buFont typeface="Wingdings" pitchFamily="2" charset="2"/>
              <a:defRPr kumimoji="1" sz="2000" b="1">
                <a:solidFill>
                  <a:schemeClr val="tx1"/>
                </a:solidFill>
                <a:latin typeface="Times New Roman" pitchFamily="18" charset="0"/>
                <a:ea typeface="ＨＧｺﾞｼｯｸE-PRO" pitchFamily="50" charset="-128"/>
              </a:defRPr>
            </a:lvl6pPr>
            <a:lvl7pPr marL="2971800" indent="-228600" eaLnBrk="0" fontAlgn="base" hangingPunct="0">
              <a:spcBef>
                <a:spcPct val="0"/>
              </a:spcBef>
              <a:spcAft>
                <a:spcPct val="0"/>
              </a:spcAft>
              <a:buClr>
                <a:srgbClr val="FF66CC"/>
              </a:buClr>
              <a:buFont typeface="Wingdings" pitchFamily="2" charset="2"/>
              <a:defRPr kumimoji="1" sz="2000" b="1">
                <a:solidFill>
                  <a:schemeClr val="tx1"/>
                </a:solidFill>
                <a:latin typeface="Times New Roman" pitchFamily="18" charset="0"/>
                <a:ea typeface="ＨＧｺﾞｼｯｸE-PRO" pitchFamily="50" charset="-128"/>
              </a:defRPr>
            </a:lvl7pPr>
            <a:lvl8pPr marL="3429000" indent="-228600" eaLnBrk="0" fontAlgn="base" hangingPunct="0">
              <a:spcBef>
                <a:spcPct val="0"/>
              </a:spcBef>
              <a:spcAft>
                <a:spcPct val="0"/>
              </a:spcAft>
              <a:buClr>
                <a:srgbClr val="FF66CC"/>
              </a:buClr>
              <a:buFont typeface="Wingdings" pitchFamily="2" charset="2"/>
              <a:defRPr kumimoji="1" sz="2000" b="1">
                <a:solidFill>
                  <a:schemeClr val="tx1"/>
                </a:solidFill>
                <a:latin typeface="Times New Roman" pitchFamily="18" charset="0"/>
                <a:ea typeface="ＨＧｺﾞｼｯｸE-PRO" pitchFamily="50" charset="-128"/>
              </a:defRPr>
            </a:lvl8pPr>
            <a:lvl9pPr marL="3886200" indent="-228600" eaLnBrk="0" fontAlgn="base" hangingPunct="0">
              <a:spcBef>
                <a:spcPct val="0"/>
              </a:spcBef>
              <a:spcAft>
                <a:spcPct val="0"/>
              </a:spcAft>
              <a:buClr>
                <a:srgbClr val="FF66CC"/>
              </a:buClr>
              <a:buFont typeface="Wingdings" pitchFamily="2" charset="2"/>
              <a:defRPr kumimoji="1" sz="2000" b="1">
                <a:solidFill>
                  <a:schemeClr val="tx1"/>
                </a:solidFill>
                <a:latin typeface="Times New Roman" pitchFamily="18" charset="0"/>
                <a:ea typeface="ＨＧｺﾞｼｯｸE-PRO" pitchFamily="50" charset="-128"/>
              </a:defRPr>
            </a:lvl9pPr>
          </a:lstStyle>
          <a:p>
            <a:pPr eaLnBrk="1" hangingPunct="1">
              <a:defRPr/>
            </a:pPr>
            <a:endParaRPr lang="ja-JP" altLang="en-US" sz="1000">
              <a:solidFill>
                <a:srgbClr val="000000"/>
              </a:solidFill>
              <a:ea typeface="ＭＳ Ｐゴシック" pitchFamily="50" charset="-128"/>
              <a:cs typeface="+mn-cs"/>
            </a:endParaRPr>
          </a:p>
        </p:txBody>
      </p:sp>
      <p:sp>
        <p:nvSpPr>
          <p:cNvPr id="6" name="Line 23"/>
          <p:cNvSpPr>
            <a:spLocks noChangeShapeType="1"/>
          </p:cNvSpPr>
          <p:nvPr/>
        </p:nvSpPr>
        <p:spPr bwMode="auto">
          <a:xfrm flipH="1" flipV="1">
            <a:off x="69850" y="6650038"/>
            <a:ext cx="9004300" cy="0"/>
          </a:xfrm>
          <a:prstGeom prst="line">
            <a:avLst/>
          </a:prstGeom>
          <a:noFill/>
          <a:ln w="38100">
            <a:solidFill>
              <a:srgbClr val="000080"/>
            </a:solidFill>
            <a:round/>
            <a:headEnd/>
            <a:tailEnd/>
          </a:ln>
          <a:extLst>
            <a:ext uri="{909E8E84-426E-40DD-AFC4-6F175D3DCCD1}">
              <a14:hiddenFill xmlns:a14="http://schemas.microsoft.com/office/drawing/2010/main">
                <a:noFill/>
              </a14:hiddenFill>
            </a:ext>
          </a:extLst>
        </p:spPr>
        <p:txBody>
          <a:bodyPr wrap="none" lIns="84138" tIns="42862" rIns="84138" bIns="42862" anchor="ctr"/>
          <a:lstStyle/>
          <a:p>
            <a:endParaRPr lang="ja-JP" altLang="en-US"/>
          </a:p>
        </p:txBody>
      </p:sp>
      <p:sp>
        <p:nvSpPr>
          <p:cNvPr id="7" name="Rectangle 24"/>
          <p:cNvSpPr>
            <a:spLocks noChangeArrowheads="1"/>
          </p:cNvSpPr>
          <p:nvPr/>
        </p:nvSpPr>
        <p:spPr bwMode="auto">
          <a:xfrm>
            <a:off x="141288" y="6573838"/>
            <a:ext cx="2109787" cy="7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4138" tIns="32400" rIns="84138" bIns="7200" anchor="ctr"/>
          <a:lstStyle>
            <a:lvl1pPr eaLnBrk="0" hangingPunct="0">
              <a:defRPr kumimoji="1" sz="2000" b="1">
                <a:solidFill>
                  <a:schemeClr val="tx1"/>
                </a:solidFill>
                <a:latin typeface="Times New Roman" pitchFamily="18" charset="0"/>
                <a:ea typeface="ＨＧｺﾞｼｯｸE-PRO" pitchFamily="50" charset="-128"/>
              </a:defRPr>
            </a:lvl1pPr>
            <a:lvl2pPr marL="742950" indent="-285750" eaLnBrk="0" hangingPunct="0">
              <a:defRPr kumimoji="1" sz="2000" b="1">
                <a:solidFill>
                  <a:schemeClr val="tx1"/>
                </a:solidFill>
                <a:latin typeface="Times New Roman" pitchFamily="18" charset="0"/>
                <a:ea typeface="ＨＧｺﾞｼｯｸE-PRO" pitchFamily="50" charset="-128"/>
              </a:defRPr>
            </a:lvl2pPr>
            <a:lvl3pPr marL="1143000" indent="-228600" eaLnBrk="0" hangingPunct="0">
              <a:defRPr kumimoji="1" sz="2000" b="1">
                <a:solidFill>
                  <a:schemeClr val="tx1"/>
                </a:solidFill>
                <a:latin typeface="Times New Roman" pitchFamily="18" charset="0"/>
                <a:ea typeface="ＨＧｺﾞｼｯｸE-PRO" pitchFamily="50" charset="-128"/>
              </a:defRPr>
            </a:lvl3pPr>
            <a:lvl4pPr marL="1600200" indent="-228600" eaLnBrk="0" hangingPunct="0">
              <a:defRPr kumimoji="1" sz="2000" b="1">
                <a:solidFill>
                  <a:schemeClr val="tx1"/>
                </a:solidFill>
                <a:latin typeface="Times New Roman" pitchFamily="18" charset="0"/>
                <a:ea typeface="ＨＧｺﾞｼｯｸE-PRO" pitchFamily="50" charset="-128"/>
              </a:defRPr>
            </a:lvl4pPr>
            <a:lvl5pPr marL="2057400" indent="-228600" eaLnBrk="0" hangingPunct="0">
              <a:defRPr kumimoji="1" sz="2000" b="1">
                <a:solidFill>
                  <a:schemeClr val="tx1"/>
                </a:solidFill>
                <a:latin typeface="Times New Roman" pitchFamily="18" charset="0"/>
                <a:ea typeface="ＨＧｺﾞｼｯｸE-PRO" pitchFamily="50" charset="-128"/>
              </a:defRPr>
            </a:lvl5pPr>
            <a:lvl6pPr marL="2514600" indent="-228600" eaLnBrk="0" fontAlgn="base" hangingPunct="0">
              <a:spcBef>
                <a:spcPct val="0"/>
              </a:spcBef>
              <a:spcAft>
                <a:spcPct val="0"/>
              </a:spcAft>
              <a:buClr>
                <a:srgbClr val="FF66CC"/>
              </a:buClr>
              <a:buFont typeface="Wingdings" pitchFamily="2" charset="2"/>
              <a:defRPr kumimoji="1" sz="2000" b="1">
                <a:solidFill>
                  <a:schemeClr val="tx1"/>
                </a:solidFill>
                <a:latin typeface="Times New Roman" pitchFamily="18" charset="0"/>
                <a:ea typeface="ＨＧｺﾞｼｯｸE-PRO" pitchFamily="50" charset="-128"/>
              </a:defRPr>
            </a:lvl6pPr>
            <a:lvl7pPr marL="2971800" indent="-228600" eaLnBrk="0" fontAlgn="base" hangingPunct="0">
              <a:spcBef>
                <a:spcPct val="0"/>
              </a:spcBef>
              <a:spcAft>
                <a:spcPct val="0"/>
              </a:spcAft>
              <a:buClr>
                <a:srgbClr val="FF66CC"/>
              </a:buClr>
              <a:buFont typeface="Wingdings" pitchFamily="2" charset="2"/>
              <a:defRPr kumimoji="1" sz="2000" b="1">
                <a:solidFill>
                  <a:schemeClr val="tx1"/>
                </a:solidFill>
                <a:latin typeface="Times New Roman" pitchFamily="18" charset="0"/>
                <a:ea typeface="ＨＧｺﾞｼｯｸE-PRO" pitchFamily="50" charset="-128"/>
              </a:defRPr>
            </a:lvl7pPr>
            <a:lvl8pPr marL="3429000" indent="-228600" eaLnBrk="0" fontAlgn="base" hangingPunct="0">
              <a:spcBef>
                <a:spcPct val="0"/>
              </a:spcBef>
              <a:spcAft>
                <a:spcPct val="0"/>
              </a:spcAft>
              <a:buClr>
                <a:srgbClr val="FF66CC"/>
              </a:buClr>
              <a:buFont typeface="Wingdings" pitchFamily="2" charset="2"/>
              <a:defRPr kumimoji="1" sz="2000" b="1">
                <a:solidFill>
                  <a:schemeClr val="tx1"/>
                </a:solidFill>
                <a:latin typeface="Times New Roman" pitchFamily="18" charset="0"/>
                <a:ea typeface="ＨＧｺﾞｼｯｸE-PRO" pitchFamily="50" charset="-128"/>
              </a:defRPr>
            </a:lvl8pPr>
            <a:lvl9pPr marL="3886200" indent="-228600" eaLnBrk="0" fontAlgn="base" hangingPunct="0">
              <a:spcBef>
                <a:spcPct val="0"/>
              </a:spcBef>
              <a:spcAft>
                <a:spcPct val="0"/>
              </a:spcAft>
              <a:buClr>
                <a:srgbClr val="FF66CC"/>
              </a:buClr>
              <a:buFont typeface="Wingdings" pitchFamily="2" charset="2"/>
              <a:defRPr kumimoji="1" sz="2000" b="1">
                <a:solidFill>
                  <a:schemeClr val="tx1"/>
                </a:solidFill>
                <a:latin typeface="Times New Roman" pitchFamily="18" charset="0"/>
                <a:ea typeface="ＨＧｺﾞｼｯｸE-PRO" pitchFamily="50" charset="-128"/>
              </a:defRPr>
            </a:lvl9pPr>
          </a:lstStyle>
          <a:p>
            <a:pPr algn="r" eaLnBrk="1" hangingPunct="1">
              <a:defRPr/>
            </a:pPr>
            <a:r>
              <a:rPr lang="en-US" altLang="ja-JP" sz="900" b="0">
                <a:solidFill>
                  <a:srgbClr val="FFFFFF"/>
                </a:solidFill>
                <a:latin typeface="Comic Sans MS" pitchFamily="66" charset="0"/>
                <a:ea typeface="ＭＳ Ｐゴシック" pitchFamily="50" charset="-128"/>
                <a:cs typeface="+mn-cs"/>
              </a:rPr>
              <a:t>Japan</a:t>
            </a:r>
            <a:r>
              <a:rPr lang="ja-JP" altLang="en-US" sz="900" b="0">
                <a:solidFill>
                  <a:srgbClr val="FFFFFF"/>
                </a:solidFill>
                <a:latin typeface="Comic Sans MS" pitchFamily="66" charset="0"/>
                <a:ea typeface="ＭＳ Ｐゴシック" pitchFamily="50" charset="-128"/>
                <a:cs typeface="+mn-cs"/>
              </a:rPr>
              <a:t>　</a:t>
            </a:r>
            <a:r>
              <a:rPr lang="en-US" altLang="ja-JP" sz="900" b="0">
                <a:solidFill>
                  <a:srgbClr val="FFFFFF"/>
                </a:solidFill>
                <a:latin typeface="Comic Sans MS" pitchFamily="66" charset="0"/>
                <a:ea typeface="ＭＳ Ｐゴシック" pitchFamily="50" charset="-128"/>
                <a:cs typeface="+mn-cs"/>
              </a:rPr>
              <a:t>student</a:t>
            </a:r>
            <a:r>
              <a:rPr lang="ja-JP" altLang="en-US" sz="900" b="0">
                <a:solidFill>
                  <a:srgbClr val="FFFFFF"/>
                </a:solidFill>
                <a:latin typeface="Comic Sans MS" pitchFamily="66" charset="0"/>
                <a:ea typeface="ＭＳ Ｐゴシック" pitchFamily="50" charset="-128"/>
                <a:cs typeface="+mn-cs"/>
              </a:rPr>
              <a:t>　</a:t>
            </a:r>
            <a:r>
              <a:rPr lang="en-US" altLang="ja-JP" sz="900" b="0">
                <a:solidFill>
                  <a:srgbClr val="FFFFFF"/>
                </a:solidFill>
                <a:latin typeface="Comic Sans MS" pitchFamily="66" charset="0"/>
                <a:ea typeface="ＭＳ Ｐゴシック" pitchFamily="50" charset="-128"/>
                <a:cs typeface="+mn-cs"/>
              </a:rPr>
              <a:t>services</a:t>
            </a:r>
            <a:r>
              <a:rPr lang="ja-JP" altLang="en-US" sz="900" b="0">
                <a:solidFill>
                  <a:srgbClr val="FFFFFF"/>
                </a:solidFill>
                <a:latin typeface="Comic Sans MS" pitchFamily="66" charset="0"/>
                <a:ea typeface="ＭＳ Ｐゴシック" pitchFamily="50" charset="-128"/>
                <a:cs typeface="+mn-cs"/>
              </a:rPr>
              <a:t>　</a:t>
            </a:r>
            <a:r>
              <a:rPr lang="en-US" altLang="ja-JP" sz="900" b="0">
                <a:solidFill>
                  <a:srgbClr val="FFFFFF"/>
                </a:solidFill>
                <a:latin typeface="Comic Sans MS" pitchFamily="66" charset="0"/>
                <a:ea typeface="ＭＳ Ｐゴシック" pitchFamily="50" charset="-128"/>
                <a:cs typeface="+mn-cs"/>
              </a:rPr>
              <a:t>organization</a:t>
            </a:r>
          </a:p>
        </p:txBody>
      </p:sp>
      <p:sp>
        <p:nvSpPr>
          <p:cNvPr id="8" name="Rectangle 19"/>
          <p:cNvSpPr>
            <a:spLocks noChangeArrowheads="1"/>
          </p:cNvSpPr>
          <p:nvPr/>
        </p:nvSpPr>
        <p:spPr bwMode="auto">
          <a:xfrm>
            <a:off x="69850" y="685800"/>
            <a:ext cx="9004300" cy="76200"/>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84138" tIns="42862" rIns="84138" bIns="42862" anchor="ctr"/>
          <a:lstStyle>
            <a:lvl1pPr eaLnBrk="0" hangingPunct="0">
              <a:defRPr kumimoji="1" sz="2000" b="1">
                <a:solidFill>
                  <a:schemeClr val="tx1"/>
                </a:solidFill>
                <a:latin typeface="Times New Roman" pitchFamily="18" charset="0"/>
                <a:ea typeface="ＨＧｺﾞｼｯｸE-PRO" pitchFamily="50" charset="-128"/>
              </a:defRPr>
            </a:lvl1pPr>
            <a:lvl2pPr marL="742950" indent="-285750" eaLnBrk="0" hangingPunct="0">
              <a:defRPr kumimoji="1" sz="2000" b="1">
                <a:solidFill>
                  <a:schemeClr val="tx1"/>
                </a:solidFill>
                <a:latin typeface="Times New Roman" pitchFamily="18" charset="0"/>
                <a:ea typeface="ＨＧｺﾞｼｯｸE-PRO" pitchFamily="50" charset="-128"/>
              </a:defRPr>
            </a:lvl2pPr>
            <a:lvl3pPr marL="1143000" indent="-228600" eaLnBrk="0" hangingPunct="0">
              <a:defRPr kumimoji="1" sz="2000" b="1">
                <a:solidFill>
                  <a:schemeClr val="tx1"/>
                </a:solidFill>
                <a:latin typeface="Times New Roman" pitchFamily="18" charset="0"/>
                <a:ea typeface="ＨＧｺﾞｼｯｸE-PRO" pitchFamily="50" charset="-128"/>
              </a:defRPr>
            </a:lvl3pPr>
            <a:lvl4pPr marL="1600200" indent="-228600" eaLnBrk="0" hangingPunct="0">
              <a:defRPr kumimoji="1" sz="2000" b="1">
                <a:solidFill>
                  <a:schemeClr val="tx1"/>
                </a:solidFill>
                <a:latin typeface="Times New Roman" pitchFamily="18" charset="0"/>
                <a:ea typeface="ＨＧｺﾞｼｯｸE-PRO" pitchFamily="50" charset="-128"/>
              </a:defRPr>
            </a:lvl4pPr>
            <a:lvl5pPr marL="2057400" indent="-228600" eaLnBrk="0" hangingPunct="0">
              <a:defRPr kumimoji="1" sz="2000" b="1">
                <a:solidFill>
                  <a:schemeClr val="tx1"/>
                </a:solidFill>
                <a:latin typeface="Times New Roman" pitchFamily="18" charset="0"/>
                <a:ea typeface="ＨＧｺﾞｼｯｸE-PRO" pitchFamily="50" charset="-128"/>
              </a:defRPr>
            </a:lvl5pPr>
            <a:lvl6pPr marL="2514600" indent="-228600" eaLnBrk="0" fontAlgn="base" hangingPunct="0">
              <a:spcBef>
                <a:spcPct val="0"/>
              </a:spcBef>
              <a:spcAft>
                <a:spcPct val="0"/>
              </a:spcAft>
              <a:buClr>
                <a:srgbClr val="FF66CC"/>
              </a:buClr>
              <a:buFont typeface="Wingdings" pitchFamily="2" charset="2"/>
              <a:defRPr kumimoji="1" sz="2000" b="1">
                <a:solidFill>
                  <a:schemeClr val="tx1"/>
                </a:solidFill>
                <a:latin typeface="Times New Roman" pitchFamily="18" charset="0"/>
                <a:ea typeface="ＨＧｺﾞｼｯｸE-PRO" pitchFamily="50" charset="-128"/>
              </a:defRPr>
            </a:lvl6pPr>
            <a:lvl7pPr marL="2971800" indent="-228600" eaLnBrk="0" fontAlgn="base" hangingPunct="0">
              <a:spcBef>
                <a:spcPct val="0"/>
              </a:spcBef>
              <a:spcAft>
                <a:spcPct val="0"/>
              </a:spcAft>
              <a:buClr>
                <a:srgbClr val="FF66CC"/>
              </a:buClr>
              <a:buFont typeface="Wingdings" pitchFamily="2" charset="2"/>
              <a:defRPr kumimoji="1" sz="2000" b="1">
                <a:solidFill>
                  <a:schemeClr val="tx1"/>
                </a:solidFill>
                <a:latin typeface="Times New Roman" pitchFamily="18" charset="0"/>
                <a:ea typeface="ＨＧｺﾞｼｯｸE-PRO" pitchFamily="50" charset="-128"/>
              </a:defRPr>
            </a:lvl7pPr>
            <a:lvl8pPr marL="3429000" indent="-228600" eaLnBrk="0" fontAlgn="base" hangingPunct="0">
              <a:spcBef>
                <a:spcPct val="0"/>
              </a:spcBef>
              <a:spcAft>
                <a:spcPct val="0"/>
              </a:spcAft>
              <a:buClr>
                <a:srgbClr val="FF66CC"/>
              </a:buClr>
              <a:buFont typeface="Wingdings" pitchFamily="2" charset="2"/>
              <a:defRPr kumimoji="1" sz="2000" b="1">
                <a:solidFill>
                  <a:schemeClr val="tx1"/>
                </a:solidFill>
                <a:latin typeface="Times New Roman" pitchFamily="18" charset="0"/>
                <a:ea typeface="ＨＧｺﾞｼｯｸE-PRO" pitchFamily="50" charset="-128"/>
              </a:defRPr>
            </a:lvl8pPr>
            <a:lvl9pPr marL="3886200" indent="-228600" eaLnBrk="0" fontAlgn="base" hangingPunct="0">
              <a:spcBef>
                <a:spcPct val="0"/>
              </a:spcBef>
              <a:spcAft>
                <a:spcPct val="0"/>
              </a:spcAft>
              <a:buClr>
                <a:srgbClr val="FF66CC"/>
              </a:buClr>
              <a:buFont typeface="Wingdings" pitchFamily="2" charset="2"/>
              <a:defRPr kumimoji="1" sz="2000" b="1">
                <a:solidFill>
                  <a:schemeClr val="tx1"/>
                </a:solidFill>
                <a:latin typeface="Times New Roman" pitchFamily="18" charset="0"/>
                <a:ea typeface="ＨＧｺﾞｼｯｸE-PRO" pitchFamily="50" charset="-128"/>
              </a:defRPr>
            </a:lvl9pPr>
          </a:lstStyle>
          <a:p>
            <a:pPr eaLnBrk="1" hangingPunct="1">
              <a:defRPr/>
            </a:pPr>
            <a:endParaRPr lang="ja-JP" altLang="en-US" sz="1000">
              <a:solidFill>
                <a:srgbClr val="000000"/>
              </a:solidFill>
              <a:ea typeface="ＭＳ Ｐゴシック" pitchFamily="50" charset="-128"/>
              <a:cs typeface="+mn-cs"/>
            </a:endParaRPr>
          </a:p>
        </p:txBody>
      </p:sp>
      <p:sp>
        <p:nvSpPr>
          <p:cNvPr id="9" name="Line 17"/>
          <p:cNvSpPr>
            <a:spLocks noChangeShapeType="1"/>
          </p:cNvSpPr>
          <p:nvPr/>
        </p:nvSpPr>
        <p:spPr bwMode="auto">
          <a:xfrm flipH="1">
            <a:off x="0" y="685800"/>
            <a:ext cx="9002713" cy="0"/>
          </a:xfrm>
          <a:prstGeom prst="line">
            <a:avLst/>
          </a:prstGeom>
          <a:noFill/>
          <a:ln w="38100">
            <a:solidFill>
              <a:srgbClr val="000080"/>
            </a:solidFill>
            <a:round/>
            <a:headEnd/>
            <a:tailEnd/>
          </a:ln>
          <a:extLst>
            <a:ext uri="{909E8E84-426E-40DD-AFC4-6F175D3DCCD1}">
              <a14:hiddenFill xmlns:a14="http://schemas.microsoft.com/office/drawing/2010/main">
                <a:noFill/>
              </a14:hiddenFill>
            </a:ext>
          </a:extLst>
        </p:spPr>
        <p:txBody>
          <a:bodyPr wrap="none" lIns="84138" tIns="42862" rIns="84138" bIns="42862" anchor="ctr"/>
          <a:lstStyle/>
          <a:p>
            <a:endParaRPr lang="ja-JP" altLang="en-US"/>
          </a:p>
        </p:txBody>
      </p:sp>
      <p:graphicFrame>
        <p:nvGraphicFramePr>
          <p:cNvPr id="10" name="Object 27"/>
          <p:cNvGraphicFramePr>
            <a:graphicFrameLocks noChangeAspect="1"/>
          </p:cNvGraphicFramePr>
          <p:nvPr userDrawn="1"/>
        </p:nvGraphicFramePr>
        <p:xfrm>
          <a:off x="6962775" y="0"/>
          <a:ext cx="2181225" cy="657225"/>
        </p:xfrm>
        <a:graphic>
          <a:graphicData uri="http://schemas.openxmlformats.org/presentationml/2006/ole">
            <mc:AlternateContent xmlns:mc="http://schemas.openxmlformats.org/markup-compatibility/2006">
              <mc:Choice xmlns:v="urn:schemas-microsoft-com:vml" Requires="v">
                <p:oleObj name="Photo Editor Photo" r:id="rId2" imgW="2362530" imgH="657317" progId="MSPhotoEd.3">
                  <p:embed/>
                </p:oleObj>
              </mc:Choice>
              <mc:Fallback>
                <p:oleObj name="Photo Editor Photo" r:id="rId2" imgW="2362530" imgH="657317" progId="MSPhotoEd.3">
                  <p:embed/>
                  <p:pic>
                    <p:nvPicPr>
                      <p:cNvPr id="0"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62775" y="0"/>
                        <a:ext cx="2181225" cy="657225"/>
                      </a:xfrm>
                      <a:prstGeom prst="rect">
                        <a:avLst/>
                      </a:prstGeom>
                      <a:noFill/>
                      <a:ln>
                        <a:noFill/>
                      </a:ln>
                      <a:effectLst/>
                      <a:extLst>
                        <a:ext uri="{909E8E84-426E-40DD-AFC4-6F175D3DCCD1}">
                          <a14:hiddenFill xmlns:a14="http://schemas.microsoft.com/office/drawing/2010/main">
                            <a:solidFill>
                              <a:srgbClr val="000080"/>
                            </a:solidFill>
                          </a14:hiddenFill>
                        </a:ext>
                        <a:ext uri="{91240B29-F687-4F45-9708-019B960494DF}">
                          <a14:hiddenLine xmlns:a14="http://schemas.microsoft.com/office/drawing/2010/main" w="4762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Title 1"/>
          <p:cNvSpPr>
            <a:spLocks noGrp="1"/>
          </p:cNvSpPr>
          <p:nvPr>
            <p:ph type="title"/>
          </p:nvPr>
        </p:nvSpPr>
        <p:spPr>
          <a:xfrm>
            <a:off x="508001" y="609600"/>
            <a:ext cx="6447501" cy="3403600"/>
          </a:xfrm>
        </p:spPr>
        <p:txBody>
          <a:bodyPr>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08001" y="4470400"/>
            <a:ext cx="6447501"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11" name="Date Placeholder 3"/>
          <p:cNvSpPr>
            <a:spLocks noGrp="1"/>
          </p:cNvSpPr>
          <p:nvPr>
            <p:ph type="dt" sz="half" idx="10"/>
          </p:nvPr>
        </p:nvSpPr>
        <p:spPr>
          <a:xfrm>
            <a:off x="5403850" y="6042025"/>
            <a:ext cx="684213" cy="365125"/>
          </a:xfrm>
          <a:prstGeom prst="rect">
            <a:avLst/>
          </a:prstGeom>
        </p:spPr>
        <p:txBody>
          <a:bodyPr/>
          <a:lstStyle>
            <a:lvl1pPr fontAlgn="auto">
              <a:spcBef>
                <a:spcPts val="0"/>
              </a:spcBef>
              <a:spcAft>
                <a:spcPts val="0"/>
              </a:spcAft>
              <a:defRPr>
                <a:latin typeface="+mn-lt"/>
                <a:ea typeface="+mn-ea"/>
                <a:cs typeface="+mn-cs"/>
              </a:defRPr>
            </a:lvl1pPr>
          </a:lstStyle>
          <a:p>
            <a:pPr>
              <a:defRPr/>
            </a:pPr>
            <a:fld id="{F5CA9689-E275-4379-B49B-1C78A55E2423}" type="datetimeFigureOut">
              <a:rPr lang="ja-JP" altLang="en-US"/>
              <a:pPr>
                <a:defRPr/>
              </a:pPr>
              <a:t>2026/5/21</a:t>
            </a:fld>
            <a:endParaRPr lang="ja-JP" altLang="en-US"/>
          </a:p>
        </p:txBody>
      </p:sp>
      <p:sp>
        <p:nvSpPr>
          <p:cNvPr id="12" name="Footer Placeholder 4"/>
          <p:cNvSpPr>
            <a:spLocks noGrp="1"/>
          </p:cNvSpPr>
          <p:nvPr>
            <p:ph type="ftr" sz="quarter" idx="11"/>
          </p:nvPr>
        </p:nvSpPr>
        <p:spPr>
          <a:xfrm>
            <a:off x="508000" y="6042025"/>
            <a:ext cx="4722813" cy="365125"/>
          </a:xfrm>
          <a:prstGeom prst="rect">
            <a:avLst/>
          </a:prstGeom>
        </p:spPr>
        <p:txBody>
          <a:bodyPr/>
          <a:lstStyle>
            <a:lvl1pPr fontAlgn="auto">
              <a:spcBef>
                <a:spcPts val="0"/>
              </a:spcBef>
              <a:spcAft>
                <a:spcPts val="0"/>
              </a:spcAft>
              <a:defRPr>
                <a:latin typeface="+mn-lt"/>
                <a:ea typeface="+mn-ea"/>
                <a:cs typeface="+mn-cs"/>
              </a:defRPr>
            </a:lvl1pPr>
          </a:lstStyle>
          <a:p>
            <a:pPr>
              <a:defRPr/>
            </a:pPr>
            <a:endParaRPr lang="ja-JP" altLang="en-US"/>
          </a:p>
        </p:txBody>
      </p:sp>
      <p:sp>
        <p:nvSpPr>
          <p:cNvPr id="13" name="Slide Number Placeholder 5"/>
          <p:cNvSpPr>
            <a:spLocks noGrp="1"/>
          </p:cNvSpPr>
          <p:nvPr>
            <p:ph type="sldNum" sz="quarter" idx="12"/>
          </p:nvPr>
        </p:nvSpPr>
        <p:spPr>
          <a:xfrm>
            <a:off x="6443663" y="6042025"/>
            <a:ext cx="511175" cy="365125"/>
          </a:xfrm>
          <a:prstGeom prst="rect">
            <a:avLst/>
          </a:prstGeom>
        </p:spPr>
        <p:txBody>
          <a:bodyPr/>
          <a:lstStyle>
            <a:lvl1pPr fontAlgn="auto">
              <a:spcBef>
                <a:spcPts val="0"/>
              </a:spcBef>
              <a:spcAft>
                <a:spcPts val="0"/>
              </a:spcAft>
              <a:defRPr>
                <a:latin typeface="+mn-lt"/>
                <a:ea typeface="+mn-ea"/>
                <a:cs typeface="+mn-cs"/>
              </a:defRPr>
            </a:lvl1pPr>
          </a:lstStyle>
          <a:p>
            <a:pPr>
              <a:defRPr/>
            </a:pPr>
            <a:fld id="{A52D9235-4F9F-44F2-873F-A63D8474D7F2}" type="slidenum">
              <a:rPr lang="ja-JP" altLang="en-US"/>
              <a:pPr>
                <a:defRPr/>
              </a:pPr>
              <a:t>‹#›</a:t>
            </a:fld>
            <a:endParaRPr lang="ja-JP" altLang="en-US"/>
          </a:p>
        </p:txBody>
      </p:sp>
    </p:spTree>
    <p:extLst>
      <p:ext uri="{BB962C8B-B14F-4D97-AF65-F5344CB8AC3E}">
        <p14:creationId xmlns:p14="http://schemas.microsoft.com/office/powerpoint/2010/main" val="40455748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Text Box 4"/>
          <p:cNvSpPr txBox="1">
            <a:spLocks noChangeArrowheads="1"/>
          </p:cNvSpPr>
          <p:nvPr/>
        </p:nvSpPr>
        <p:spPr bwMode="auto">
          <a:xfrm>
            <a:off x="8058150" y="6638925"/>
            <a:ext cx="1074738" cy="196850"/>
          </a:xfrm>
          <a:prstGeom prst="rect">
            <a:avLst/>
          </a:prstGeom>
          <a:noFill/>
          <a:ln w="9525">
            <a:noFill/>
            <a:miter lim="800000"/>
            <a:headEnd type="none" w="sm" len="sm"/>
            <a:tailEnd type="none" w="sm" len="sm"/>
          </a:ln>
          <a:effectLst/>
        </p:spPr>
        <p:txBody>
          <a:bodyPr tIns="0"/>
          <a:lstStyle>
            <a:lvl1pPr marL="342900" indent="-342900" eaLnBrk="0" hangingPunct="0">
              <a:defRPr kumimoji="1" sz="1000" b="1">
                <a:solidFill>
                  <a:schemeClr val="tx1"/>
                </a:solidFill>
                <a:latin typeface="Times New Roman" pitchFamily="18" charset="0"/>
                <a:ea typeface="ＭＳ Ｐゴシック" pitchFamily="50" charset="-128"/>
              </a:defRPr>
            </a:lvl1pPr>
            <a:lvl2pPr marL="742950" indent="-285750" eaLnBrk="0" hangingPunct="0">
              <a:defRPr kumimoji="1" sz="1000" b="1">
                <a:solidFill>
                  <a:schemeClr val="tx1"/>
                </a:solidFill>
                <a:latin typeface="Times New Roman" pitchFamily="18" charset="0"/>
                <a:ea typeface="ＭＳ Ｐゴシック" pitchFamily="50" charset="-128"/>
              </a:defRPr>
            </a:lvl2pPr>
            <a:lvl3pPr marL="1143000" indent="-228600" eaLnBrk="0" hangingPunct="0">
              <a:defRPr kumimoji="1" sz="1000" b="1">
                <a:solidFill>
                  <a:schemeClr val="tx1"/>
                </a:solidFill>
                <a:latin typeface="Times New Roman" pitchFamily="18" charset="0"/>
                <a:ea typeface="ＭＳ Ｐゴシック" pitchFamily="50" charset="-128"/>
              </a:defRPr>
            </a:lvl3pPr>
            <a:lvl4pPr marL="1600200" indent="-228600" eaLnBrk="0" hangingPunct="0">
              <a:defRPr kumimoji="1" sz="1000" b="1">
                <a:solidFill>
                  <a:schemeClr val="tx1"/>
                </a:solidFill>
                <a:latin typeface="Times New Roman" pitchFamily="18" charset="0"/>
                <a:ea typeface="ＭＳ Ｐゴシック" pitchFamily="50" charset="-128"/>
              </a:defRPr>
            </a:lvl4pPr>
            <a:lvl5pPr marL="2057400" indent="-228600" eaLnBrk="0" hangingPunct="0">
              <a:defRPr kumimoji="1" sz="1000" b="1">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1000" b="1">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1000" b="1">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1000" b="1">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1000" b="1">
                <a:solidFill>
                  <a:schemeClr val="tx1"/>
                </a:solidFill>
                <a:latin typeface="Times New Roman" pitchFamily="18" charset="0"/>
                <a:ea typeface="ＭＳ Ｐゴシック" pitchFamily="50" charset="-128"/>
              </a:defRPr>
            </a:lvl9pPr>
          </a:lstStyle>
          <a:p>
            <a:pPr algn="r" eaLnBrk="1">
              <a:spcBef>
                <a:spcPct val="20000"/>
              </a:spcBef>
              <a:defRPr/>
            </a:pPr>
            <a:r>
              <a:rPr lang="en-US" altLang="ja-JP" sz="1400" b="0">
                <a:solidFill>
                  <a:srgbClr val="006600"/>
                </a:solidFill>
                <a:latin typeface="Garamond" pitchFamily="18" charset="0"/>
                <a:ea typeface="ＭＳ ゴシック" pitchFamily="49" charset="-128"/>
                <a:cs typeface="+mn-cs"/>
              </a:rPr>
              <a:t>Page.</a:t>
            </a:r>
            <a:fld id="{E6DEB27D-EDDF-40E3-A0B2-CC931B6719CF}" type="slidenum">
              <a:rPr lang="en-US" altLang="ja-JP" sz="1400" b="0" smtClean="0">
                <a:solidFill>
                  <a:srgbClr val="006600"/>
                </a:solidFill>
                <a:latin typeface="Garamond" pitchFamily="18" charset="0"/>
                <a:ea typeface="ＭＳ ゴシック" pitchFamily="49" charset="-128"/>
                <a:cs typeface="+mn-cs"/>
              </a:rPr>
              <a:pPr algn="r" eaLnBrk="1">
                <a:spcBef>
                  <a:spcPct val="20000"/>
                </a:spcBef>
                <a:defRPr/>
              </a:pPr>
              <a:t>‹#›</a:t>
            </a:fld>
            <a:endParaRPr lang="en-US" altLang="ja-JP" sz="1400" b="0">
              <a:solidFill>
                <a:srgbClr val="006600"/>
              </a:solidFill>
              <a:latin typeface="Garamond" pitchFamily="18" charset="0"/>
              <a:ea typeface="ＨＧｺﾞｼｯｸE-PRO" pitchFamily="50" charset="-128"/>
              <a:cs typeface="+mn-cs"/>
            </a:endParaRPr>
          </a:p>
        </p:txBody>
      </p:sp>
      <p:sp>
        <p:nvSpPr>
          <p:cNvPr id="5" name="Rectangle 22"/>
          <p:cNvSpPr>
            <a:spLocks noChangeArrowheads="1"/>
          </p:cNvSpPr>
          <p:nvPr/>
        </p:nvSpPr>
        <p:spPr bwMode="auto">
          <a:xfrm flipV="1">
            <a:off x="69850" y="6573838"/>
            <a:ext cx="9004300" cy="76200"/>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rot="10800000" wrap="none" lIns="84138" tIns="42862" rIns="84138" bIns="42862" anchor="ctr"/>
          <a:lstStyle>
            <a:lvl1pPr eaLnBrk="0" hangingPunct="0">
              <a:defRPr kumimoji="1" sz="2000" b="1">
                <a:solidFill>
                  <a:schemeClr val="tx1"/>
                </a:solidFill>
                <a:latin typeface="Times New Roman" pitchFamily="18" charset="0"/>
                <a:ea typeface="ＨＧｺﾞｼｯｸE-PRO" pitchFamily="50" charset="-128"/>
              </a:defRPr>
            </a:lvl1pPr>
            <a:lvl2pPr marL="742950" indent="-285750" eaLnBrk="0" hangingPunct="0">
              <a:defRPr kumimoji="1" sz="2000" b="1">
                <a:solidFill>
                  <a:schemeClr val="tx1"/>
                </a:solidFill>
                <a:latin typeface="Times New Roman" pitchFamily="18" charset="0"/>
                <a:ea typeface="ＨＧｺﾞｼｯｸE-PRO" pitchFamily="50" charset="-128"/>
              </a:defRPr>
            </a:lvl2pPr>
            <a:lvl3pPr marL="1143000" indent="-228600" eaLnBrk="0" hangingPunct="0">
              <a:defRPr kumimoji="1" sz="2000" b="1">
                <a:solidFill>
                  <a:schemeClr val="tx1"/>
                </a:solidFill>
                <a:latin typeface="Times New Roman" pitchFamily="18" charset="0"/>
                <a:ea typeface="ＨＧｺﾞｼｯｸE-PRO" pitchFamily="50" charset="-128"/>
              </a:defRPr>
            </a:lvl3pPr>
            <a:lvl4pPr marL="1600200" indent="-228600" eaLnBrk="0" hangingPunct="0">
              <a:defRPr kumimoji="1" sz="2000" b="1">
                <a:solidFill>
                  <a:schemeClr val="tx1"/>
                </a:solidFill>
                <a:latin typeface="Times New Roman" pitchFamily="18" charset="0"/>
                <a:ea typeface="ＨＧｺﾞｼｯｸE-PRO" pitchFamily="50" charset="-128"/>
              </a:defRPr>
            </a:lvl4pPr>
            <a:lvl5pPr marL="2057400" indent="-228600" eaLnBrk="0" hangingPunct="0">
              <a:defRPr kumimoji="1" sz="2000" b="1">
                <a:solidFill>
                  <a:schemeClr val="tx1"/>
                </a:solidFill>
                <a:latin typeface="Times New Roman" pitchFamily="18" charset="0"/>
                <a:ea typeface="ＨＧｺﾞｼｯｸE-PRO" pitchFamily="50" charset="-128"/>
              </a:defRPr>
            </a:lvl5pPr>
            <a:lvl6pPr marL="2514600" indent="-228600" eaLnBrk="0" fontAlgn="base" hangingPunct="0">
              <a:spcBef>
                <a:spcPct val="0"/>
              </a:spcBef>
              <a:spcAft>
                <a:spcPct val="0"/>
              </a:spcAft>
              <a:buClr>
                <a:srgbClr val="FF66CC"/>
              </a:buClr>
              <a:buFont typeface="Wingdings" pitchFamily="2" charset="2"/>
              <a:defRPr kumimoji="1" sz="2000" b="1">
                <a:solidFill>
                  <a:schemeClr val="tx1"/>
                </a:solidFill>
                <a:latin typeface="Times New Roman" pitchFamily="18" charset="0"/>
                <a:ea typeface="ＨＧｺﾞｼｯｸE-PRO" pitchFamily="50" charset="-128"/>
              </a:defRPr>
            </a:lvl6pPr>
            <a:lvl7pPr marL="2971800" indent="-228600" eaLnBrk="0" fontAlgn="base" hangingPunct="0">
              <a:spcBef>
                <a:spcPct val="0"/>
              </a:spcBef>
              <a:spcAft>
                <a:spcPct val="0"/>
              </a:spcAft>
              <a:buClr>
                <a:srgbClr val="FF66CC"/>
              </a:buClr>
              <a:buFont typeface="Wingdings" pitchFamily="2" charset="2"/>
              <a:defRPr kumimoji="1" sz="2000" b="1">
                <a:solidFill>
                  <a:schemeClr val="tx1"/>
                </a:solidFill>
                <a:latin typeface="Times New Roman" pitchFamily="18" charset="0"/>
                <a:ea typeface="ＨＧｺﾞｼｯｸE-PRO" pitchFamily="50" charset="-128"/>
              </a:defRPr>
            </a:lvl7pPr>
            <a:lvl8pPr marL="3429000" indent="-228600" eaLnBrk="0" fontAlgn="base" hangingPunct="0">
              <a:spcBef>
                <a:spcPct val="0"/>
              </a:spcBef>
              <a:spcAft>
                <a:spcPct val="0"/>
              </a:spcAft>
              <a:buClr>
                <a:srgbClr val="FF66CC"/>
              </a:buClr>
              <a:buFont typeface="Wingdings" pitchFamily="2" charset="2"/>
              <a:defRPr kumimoji="1" sz="2000" b="1">
                <a:solidFill>
                  <a:schemeClr val="tx1"/>
                </a:solidFill>
                <a:latin typeface="Times New Roman" pitchFamily="18" charset="0"/>
                <a:ea typeface="ＨＧｺﾞｼｯｸE-PRO" pitchFamily="50" charset="-128"/>
              </a:defRPr>
            </a:lvl8pPr>
            <a:lvl9pPr marL="3886200" indent="-228600" eaLnBrk="0" fontAlgn="base" hangingPunct="0">
              <a:spcBef>
                <a:spcPct val="0"/>
              </a:spcBef>
              <a:spcAft>
                <a:spcPct val="0"/>
              </a:spcAft>
              <a:buClr>
                <a:srgbClr val="FF66CC"/>
              </a:buClr>
              <a:buFont typeface="Wingdings" pitchFamily="2" charset="2"/>
              <a:defRPr kumimoji="1" sz="2000" b="1">
                <a:solidFill>
                  <a:schemeClr val="tx1"/>
                </a:solidFill>
                <a:latin typeface="Times New Roman" pitchFamily="18" charset="0"/>
                <a:ea typeface="ＨＧｺﾞｼｯｸE-PRO" pitchFamily="50" charset="-128"/>
              </a:defRPr>
            </a:lvl9pPr>
          </a:lstStyle>
          <a:p>
            <a:pPr eaLnBrk="1" hangingPunct="1">
              <a:defRPr/>
            </a:pPr>
            <a:endParaRPr lang="ja-JP" altLang="en-US" sz="1000">
              <a:solidFill>
                <a:srgbClr val="000000"/>
              </a:solidFill>
              <a:ea typeface="ＭＳ Ｐゴシック" pitchFamily="50" charset="-128"/>
              <a:cs typeface="+mn-cs"/>
            </a:endParaRPr>
          </a:p>
        </p:txBody>
      </p:sp>
      <p:sp>
        <p:nvSpPr>
          <p:cNvPr id="6" name="Line 23"/>
          <p:cNvSpPr>
            <a:spLocks noChangeShapeType="1"/>
          </p:cNvSpPr>
          <p:nvPr/>
        </p:nvSpPr>
        <p:spPr bwMode="auto">
          <a:xfrm flipH="1" flipV="1">
            <a:off x="69850" y="6650038"/>
            <a:ext cx="9004300" cy="0"/>
          </a:xfrm>
          <a:prstGeom prst="line">
            <a:avLst/>
          </a:prstGeom>
          <a:noFill/>
          <a:ln w="38100">
            <a:solidFill>
              <a:srgbClr val="000080"/>
            </a:solidFill>
            <a:round/>
            <a:headEnd/>
            <a:tailEnd/>
          </a:ln>
          <a:extLst>
            <a:ext uri="{909E8E84-426E-40DD-AFC4-6F175D3DCCD1}">
              <a14:hiddenFill xmlns:a14="http://schemas.microsoft.com/office/drawing/2010/main">
                <a:noFill/>
              </a14:hiddenFill>
            </a:ext>
          </a:extLst>
        </p:spPr>
        <p:txBody>
          <a:bodyPr wrap="none" lIns="84138" tIns="42862" rIns="84138" bIns="42862" anchor="ctr"/>
          <a:lstStyle/>
          <a:p>
            <a:endParaRPr lang="ja-JP" altLang="en-US"/>
          </a:p>
        </p:txBody>
      </p:sp>
      <p:sp>
        <p:nvSpPr>
          <p:cNvPr id="7" name="Rectangle 24"/>
          <p:cNvSpPr>
            <a:spLocks noChangeArrowheads="1"/>
          </p:cNvSpPr>
          <p:nvPr/>
        </p:nvSpPr>
        <p:spPr bwMode="auto">
          <a:xfrm>
            <a:off x="141288" y="6573838"/>
            <a:ext cx="2109787" cy="7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4138" tIns="32400" rIns="84138" bIns="7200" anchor="ctr"/>
          <a:lstStyle>
            <a:lvl1pPr eaLnBrk="0" hangingPunct="0">
              <a:defRPr kumimoji="1" sz="2000" b="1">
                <a:solidFill>
                  <a:schemeClr val="tx1"/>
                </a:solidFill>
                <a:latin typeface="Times New Roman" pitchFamily="18" charset="0"/>
                <a:ea typeface="ＨＧｺﾞｼｯｸE-PRO" pitchFamily="50" charset="-128"/>
              </a:defRPr>
            </a:lvl1pPr>
            <a:lvl2pPr marL="742950" indent="-285750" eaLnBrk="0" hangingPunct="0">
              <a:defRPr kumimoji="1" sz="2000" b="1">
                <a:solidFill>
                  <a:schemeClr val="tx1"/>
                </a:solidFill>
                <a:latin typeface="Times New Roman" pitchFamily="18" charset="0"/>
                <a:ea typeface="ＨＧｺﾞｼｯｸE-PRO" pitchFamily="50" charset="-128"/>
              </a:defRPr>
            </a:lvl2pPr>
            <a:lvl3pPr marL="1143000" indent="-228600" eaLnBrk="0" hangingPunct="0">
              <a:defRPr kumimoji="1" sz="2000" b="1">
                <a:solidFill>
                  <a:schemeClr val="tx1"/>
                </a:solidFill>
                <a:latin typeface="Times New Roman" pitchFamily="18" charset="0"/>
                <a:ea typeface="ＨＧｺﾞｼｯｸE-PRO" pitchFamily="50" charset="-128"/>
              </a:defRPr>
            </a:lvl3pPr>
            <a:lvl4pPr marL="1600200" indent="-228600" eaLnBrk="0" hangingPunct="0">
              <a:defRPr kumimoji="1" sz="2000" b="1">
                <a:solidFill>
                  <a:schemeClr val="tx1"/>
                </a:solidFill>
                <a:latin typeface="Times New Roman" pitchFamily="18" charset="0"/>
                <a:ea typeface="ＨＧｺﾞｼｯｸE-PRO" pitchFamily="50" charset="-128"/>
              </a:defRPr>
            </a:lvl4pPr>
            <a:lvl5pPr marL="2057400" indent="-228600" eaLnBrk="0" hangingPunct="0">
              <a:defRPr kumimoji="1" sz="2000" b="1">
                <a:solidFill>
                  <a:schemeClr val="tx1"/>
                </a:solidFill>
                <a:latin typeface="Times New Roman" pitchFamily="18" charset="0"/>
                <a:ea typeface="ＨＧｺﾞｼｯｸE-PRO" pitchFamily="50" charset="-128"/>
              </a:defRPr>
            </a:lvl5pPr>
            <a:lvl6pPr marL="2514600" indent="-228600" eaLnBrk="0" fontAlgn="base" hangingPunct="0">
              <a:spcBef>
                <a:spcPct val="0"/>
              </a:spcBef>
              <a:spcAft>
                <a:spcPct val="0"/>
              </a:spcAft>
              <a:buClr>
                <a:srgbClr val="FF66CC"/>
              </a:buClr>
              <a:buFont typeface="Wingdings" pitchFamily="2" charset="2"/>
              <a:defRPr kumimoji="1" sz="2000" b="1">
                <a:solidFill>
                  <a:schemeClr val="tx1"/>
                </a:solidFill>
                <a:latin typeface="Times New Roman" pitchFamily="18" charset="0"/>
                <a:ea typeface="ＨＧｺﾞｼｯｸE-PRO" pitchFamily="50" charset="-128"/>
              </a:defRPr>
            </a:lvl6pPr>
            <a:lvl7pPr marL="2971800" indent="-228600" eaLnBrk="0" fontAlgn="base" hangingPunct="0">
              <a:spcBef>
                <a:spcPct val="0"/>
              </a:spcBef>
              <a:spcAft>
                <a:spcPct val="0"/>
              </a:spcAft>
              <a:buClr>
                <a:srgbClr val="FF66CC"/>
              </a:buClr>
              <a:buFont typeface="Wingdings" pitchFamily="2" charset="2"/>
              <a:defRPr kumimoji="1" sz="2000" b="1">
                <a:solidFill>
                  <a:schemeClr val="tx1"/>
                </a:solidFill>
                <a:latin typeface="Times New Roman" pitchFamily="18" charset="0"/>
                <a:ea typeface="ＨＧｺﾞｼｯｸE-PRO" pitchFamily="50" charset="-128"/>
              </a:defRPr>
            </a:lvl7pPr>
            <a:lvl8pPr marL="3429000" indent="-228600" eaLnBrk="0" fontAlgn="base" hangingPunct="0">
              <a:spcBef>
                <a:spcPct val="0"/>
              </a:spcBef>
              <a:spcAft>
                <a:spcPct val="0"/>
              </a:spcAft>
              <a:buClr>
                <a:srgbClr val="FF66CC"/>
              </a:buClr>
              <a:buFont typeface="Wingdings" pitchFamily="2" charset="2"/>
              <a:defRPr kumimoji="1" sz="2000" b="1">
                <a:solidFill>
                  <a:schemeClr val="tx1"/>
                </a:solidFill>
                <a:latin typeface="Times New Roman" pitchFamily="18" charset="0"/>
                <a:ea typeface="ＨＧｺﾞｼｯｸE-PRO" pitchFamily="50" charset="-128"/>
              </a:defRPr>
            </a:lvl8pPr>
            <a:lvl9pPr marL="3886200" indent="-228600" eaLnBrk="0" fontAlgn="base" hangingPunct="0">
              <a:spcBef>
                <a:spcPct val="0"/>
              </a:spcBef>
              <a:spcAft>
                <a:spcPct val="0"/>
              </a:spcAft>
              <a:buClr>
                <a:srgbClr val="FF66CC"/>
              </a:buClr>
              <a:buFont typeface="Wingdings" pitchFamily="2" charset="2"/>
              <a:defRPr kumimoji="1" sz="2000" b="1">
                <a:solidFill>
                  <a:schemeClr val="tx1"/>
                </a:solidFill>
                <a:latin typeface="Times New Roman" pitchFamily="18" charset="0"/>
                <a:ea typeface="ＨＧｺﾞｼｯｸE-PRO" pitchFamily="50" charset="-128"/>
              </a:defRPr>
            </a:lvl9pPr>
          </a:lstStyle>
          <a:p>
            <a:pPr algn="r" eaLnBrk="1" hangingPunct="1">
              <a:defRPr/>
            </a:pPr>
            <a:r>
              <a:rPr lang="en-US" altLang="ja-JP" sz="900" b="0">
                <a:solidFill>
                  <a:srgbClr val="FFFFFF"/>
                </a:solidFill>
                <a:latin typeface="Comic Sans MS" pitchFamily="66" charset="0"/>
                <a:ea typeface="ＭＳ Ｐゴシック" pitchFamily="50" charset="-128"/>
                <a:cs typeface="+mn-cs"/>
              </a:rPr>
              <a:t>Japan</a:t>
            </a:r>
            <a:r>
              <a:rPr lang="ja-JP" altLang="en-US" sz="900" b="0">
                <a:solidFill>
                  <a:srgbClr val="FFFFFF"/>
                </a:solidFill>
                <a:latin typeface="Comic Sans MS" pitchFamily="66" charset="0"/>
                <a:ea typeface="ＭＳ Ｐゴシック" pitchFamily="50" charset="-128"/>
                <a:cs typeface="+mn-cs"/>
              </a:rPr>
              <a:t>　</a:t>
            </a:r>
            <a:r>
              <a:rPr lang="en-US" altLang="ja-JP" sz="900" b="0">
                <a:solidFill>
                  <a:srgbClr val="FFFFFF"/>
                </a:solidFill>
                <a:latin typeface="Comic Sans MS" pitchFamily="66" charset="0"/>
                <a:ea typeface="ＭＳ Ｐゴシック" pitchFamily="50" charset="-128"/>
                <a:cs typeface="+mn-cs"/>
              </a:rPr>
              <a:t>student</a:t>
            </a:r>
            <a:r>
              <a:rPr lang="ja-JP" altLang="en-US" sz="900" b="0">
                <a:solidFill>
                  <a:srgbClr val="FFFFFF"/>
                </a:solidFill>
                <a:latin typeface="Comic Sans MS" pitchFamily="66" charset="0"/>
                <a:ea typeface="ＭＳ Ｐゴシック" pitchFamily="50" charset="-128"/>
                <a:cs typeface="+mn-cs"/>
              </a:rPr>
              <a:t>　</a:t>
            </a:r>
            <a:r>
              <a:rPr lang="en-US" altLang="ja-JP" sz="900" b="0">
                <a:solidFill>
                  <a:srgbClr val="FFFFFF"/>
                </a:solidFill>
                <a:latin typeface="Comic Sans MS" pitchFamily="66" charset="0"/>
                <a:ea typeface="ＭＳ Ｐゴシック" pitchFamily="50" charset="-128"/>
                <a:cs typeface="+mn-cs"/>
              </a:rPr>
              <a:t>services</a:t>
            </a:r>
            <a:r>
              <a:rPr lang="ja-JP" altLang="en-US" sz="900" b="0">
                <a:solidFill>
                  <a:srgbClr val="FFFFFF"/>
                </a:solidFill>
                <a:latin typeface="Comic Sans MS" pitchFamily="66" charset="0"/>
                <a:ea typeface="ＭＳ Ｐゴシック" pitchFamily="50" charset="-128"/>
                <a:cs typeface="+mn-cs"/>
              </a:rPr>
              <a:t>　</a:t>
            </a:r>
            <a:r>
              <a:rPr lang="en-US" altLang="ja-JP" sz="900" b="0">
                <a:solidFill>
                  <a:srgbClr val="FFFFFF"/>
                </a:solidFill>
                <a:latin typeface="Comic Sans MS" pitchFamily="66" charset="0"/>
                <a:ea typeface="ＭＳ Ｐゴシック" pitchFamily="50" charset="-128"/>
                <a:cs typeface="+mn-cs"/>
              </a:rPr>
              <a:t>organization</a:t>
            </a:r>
          </a:p>
        </p:txBody>
      </p:sp>
      <p:sp>
        <p:nvSpPr>
          <p:cNvPr id="8" name="Rectangle 19"/>
          <p:cNvSpPr>
            <a:spLocks noChangeArrowheads="1"/>
          </p:cNvSpPr>
          <p:nvPr/>
        </p:nvSpPr>
        <p:spPr bwMode="auto">
          <a:xfrm>
            <a:off x="69850" y="685800"/>
            <a:ext cx="9004300" cy="76200"/>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84138" tIns="42862" rIns="84138" bIns="42862" anchor="ctr"/>
          <a:lstStyle>
            <a:lvl1pPr eaLnBrk="0" hangingPunct="0">
              <a:defRPr kumimoji="1" sz="2000" b="1">
                <a:solidFill>
                  <a:schemeClr val="tx1"/>
                </a:solidFill>
                <a:latin typeface="Times New Roman" pitchFamily="18" charset="0"/>
                <a:ea typeface="ＨＧｺﾞｼｯｸE-PRO" pitchFamily="50" charset="-128"/>
              </a:defRPr>
            </a:lvl1pPr>
            <a:lvl2pPr marL="742950" indent="-285750" eaLnBrk="0" hangingPunct="0">
              <a:defRPr kumimoji="1" sz="2000" b="1">
                <a:solidFill>
                  <a:schemeClr val="tx1"/>
                </a:solidFill>
                <a:latin typeface="Times New Roman" pitchFamily="18" charset="0"/>
                <a:ea typeface="ＨＧｺﾞｼｯｸE-PRO" pitchFamily="50" charset="-128"/>
              </a:defRPr>
            </a:lvl2pPr>
            <a:lvl3pPr marL="1143000" indent="-228600" eaLnBrk="0" hangingPunct="0">
              <a:defRPr kumimoji="1" sz="2000" b="1">
                <a:solidFill>
                  <a:schemeClr val="tx1"/>
                </a:solidFill>
                <a:latin typeface="Times New Roman" pitchFamily="18" charset="0"/>
                <a:ea typeface="ＨＧｺﾞｼｯｸE-PRO" pitchFamily="50" charset="-128"/>
              </a:defRPr>
            </a:lvl3pPr>
            <a:lvl4pPr marL="1600200" indent="-228600" eaLnBrk="0" hangingPunct="0">
              <a:defRPr kumimoji="1" sz="2000" b="1">
                <a:solidFill>
                  <a:schemeClr val="tx1"/>
                </a:solidFill>
                <a:latin typeface="Times New Roman" pitchFamily="18" charset="0"/>
                <a:ea typeface="ＨＧｺﾞｼｯｸE-PRO" pitchFamily="50" charset="-128"/>
              </a:defRPr>
            </a:lvl4pPr>
            <a:lvl5pPr marL="2057400" indent="-228600" eaLnBrk="0" hangingPunct="0">
              <a:defRPr kumimoji="1" sz="2000" b="1">
                <a:solidFill>
                  <a:schemeClr val="tx1"/>
                </a:solidFill>
                <a:latin typeface="Times New Roman" pitchFamily="18" charset="0"/>
                <a:ea typeface="ＨＧｺﾞｼｯｸE-PRO" pitchFamily="50" charset="-128"/>
              </a:defRPr>
            </a:lvl5pPr>
            <a:lvl6pPr marL="2514600" indent="-228600" eaLnBrk="0" fontAlgn="base" hangingPunct="0">
              <a:spcBef>
                <a:spcPct val="0"/>
              </a:spcBef>
              <a:spcAft>
                <a:spcPct val="0"/>
              </a:spcAft>
              <a:buClr>
                <a:srgbClr val="FF66CC"/>
              </a:buClr>
              <a:buFont typeface="Wingdings" pitchFamily="2" charset="2"/>
              <a:defRPr kumimoji="1" sz="2000" b="1">
                <a:solidFill>
                  <a:schemeClr val="tx1"/>
                </a:solidFill>
                <a:latin typeface="Times New Roman" pitchFamily="18" charset="0"/>
                <a:ea typeface="ＨＧｺﾞｼｯｸE-PRO" pitchFamily="50" charset="-128"/>
              </a:defRPr>
            </a:lvl6pPr>
            <a:lvl7pPr marL="2971800" indent="-228600" eaLnBrk="0" fontAlgn="base" hangingPunct="0">
              <a:spcBef>
                <a:spcPct val="0"/>
              </a:spcBef>
              <a:spcAft>
                <a:spcPct val="0"/>
              </a:spcAft>
              <a:buClr>
                <a:srgbClr val="FF66CC"/>
              </a:buClr>
              <a:buFont typeface="Wingdings" pitchFamily="2" charset="2"/>
              <a:defRPr kumimoji="1" sz="2000" b="1">
                <a:solidFill>
                  <a:schemeClr val="tx1"/>
                </a:solidFill>
                <a:latin typeface="Times New Roman" pitchFamily="18" charset="0"/>
                <a:ea typeface="ＨＧｺﾞｼｯｸE-PRO" pitchFamily="50" charset="-128"/>
              </a:defRPr>
            </a:lvl7pPr>
            <a:lvl8pPr marL="3429000" indent="-228600" eaLnBrk="0" fontAlgn="base" hangingPunct="0">
              <a:spcBef>
                <a:spcPct val="0"/>
              </a:spcBef>
              <a:spcAft>
                <a:spcPct val="0"/>
              </a:spcAft>
              <a:buClr>
                <a:srgbClr val="FF66CC"/>
              </a:buClr>
              <a:buFont typeface="Wingdings" pitchFamily="2" charset="2"/>
              <a:defRPr kumimoji="1" sz="2000" b="1">
                <a:solidFill>
                  <a:schemeClr val="tx1"/>
                </a:solidFill>
                <a:latin typeface="Times New Roman" pitchFamily="18" charset="0"/>
                <a:ea typeface="ＨＧｺﾞｼｯｸE-PRO" pitchFamily="50" charset="-128"/>
              </a:defRPr>
            </a:lvl8pPr>
            <a:lvl9pPr marL="3886200" indent="-228600" eaLnBrk="0" fontAlgn="base" hangingPunct="0">
              <a:spcBef>
                <a:spcPct val="0"/>
              </a:spcBef>
              <a:spcAft>
                <a:spcPct val="0"/>
              </a:spcAft>
              <a:buClr>
                <a:srgbClr val="FF66CC"/>
              </a:buClr>
              <a:buFont typeface="Wingdings" pitchFamily="2" charset="2"/>
              <a:defRPr kumimoji="1" sz="2000" b="1">
                <a:solidFill>
                  <a:schemeClr val="tx1"/>
                </a:solidFill>
                <a:latin typeface="Times New Roman" pitchFamily="18" charset="0"/>
                <a:ea typeface="ＨＧｺﾞｼｯｸE-PRO" pitchFamily="50" charset="-128"/>
              </a:defRPr>
            </a:lvl9pPr>
          </a:lstStyle>
          <a:p>
            <a:pPr eaLnBrk="1" hangingPunct="1">
              <a:defRPr/>
            </a:pPr>
            <a:endParaRPr lang="ja-JP" altLang="en-US" sz="1000">
              <a:solidFill>
                <a:srgbClr val="000000"/>
              </a:solidFill>
              <a:ea typeface="ＭＳ Ｐゴシック" pitchFamily="50" charset="-128"/>
              <a:cs typeface="+mn-cs"/>
            </a:endParaRPr>
          </a:p>
        </p:txBody>
      </p:sp>
      <p:sp>
        <p:nvSpPr>
          <p:cNvPr id="9" name="Line 17"/>
          <p:cNvSpPr>
            <a:spLocks noChangeShapeType="1"/>
          </p:cNvSpPr>
          <p:nvPr/>
        </p:nvSpPr>
        <p:spPr bwMode="auto">
          <a:xfrm flipH="1">
            <a:off x="0" y="685800"/>
            <a:ext cx="9002713" cy="0"/>
          </a:xfrm>
          <a:prstGeom prst="line">
            <a:avLst/>
          </a:prstGeom>
          <a:noFill/>
          <a:ln w="38100">
            <a:solidFill>
              <a:srgbClr val="000080"/>
            </a:solidFill>
            <a:round/>
            <a:headEnd/>
            <a:tailEnd/>
          </a:ln>
          <a:extLst>
            <a:ext uri="{909E8E84-426E-40DD-AFC4-6F175D3DCCD1}">
              <a14:hiddenFill xmlns:a14="http://schemas.microsoft.com/office/drawing/2010/main">
                <a:noFill/>
              </a14:hiddenFill>
            </a:ext>
          </a:extLst>
        </p:spPr>
        <p:txBody>
          <a:bodyPr wrap="none" lIns="84138" tIns="42862" rIns="84138" bIns="42862" anchor="ctr"/>
          <a:lstStyle/>
          <a:p>
            <a:endParaRPr lang="ja-JP" altLang="en-US"/>
          </a:p>
        </p:txBody>
      </p:sp>
      <p:graphicFrame>
        <p:nvGraphicFramePr>
          <p:cNvPr id="10" name="Object 27"/>
          <p:cNvGraphicFramePr>
            <a:graphicFrameLocks noChangeAspect="1"/>
          </p:cNvGraphicFramePr>
          <p:nvPr userDrawn="1"/>
        </p:nvGraphicFramePr>
        <p:xfrm>
          <a:off x="6962775" y="0"/>
          <a:ext cx="2181225" cy="657225"/>
        </p:xfrm>
        <a:graphic>
          <a:graphicData uri="http://schemas.openxmlformats.org/presentationml/2006/ole">
            <mc:AlternateContent xmlns:mc="http://schemas.openxmlformats.org/markup-compatibility/2006">
              <mc:Choice xmlns:v="urn:schemas-microsoft-com:vml" Requires="v">
                <p:oleObj name="Photo Editor Photo" r:id="rId2" imgW="2362530" imgH="657317" progId="MSPhotoEd.3">
                  <p:embed/>
                </p:oleObj>
              </mc:Choice>
              <mc:Fallback>
                <p:oleObj name="Photo Editor Photo" r:id="rId2" imgW="2362530" imgH="657317" progId="MSPhotoEd.3">
                  <p:embed/>
                  <p:pic>
                    <p:nvPicPr>
                      <p:cNvPr id="0"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62775" y="0"/>
                        <a:ext cx="2181225" cy="657225"/>
                      </a:xfrm>
                      <a:prstGeom prst="rect">
                        <a:avLst/>
                      </a:prstGeom>
                      <a:noFill/>
                      <a:ln>
                        <a:noFill/>
                      </a:ln>
                      <a:effectLst/>
                      <a:extLst>
                        <a:ext uri="{909E8E84-426E-40DD-AFC4-6F175D3DCCD1}">
                          <a14:hiddenFill xmlns:a14="http://schemas.microsoft.com/office/drawing/2010/main">
                            <a:solidFill>
                              <a:srgbClr val="000080"/>
                            </a:solidFill>
                          </a14:hiddenFill>
                        </a:ext>
                        <a:ext uri="{91240B29-F687-4F45-9708-019B960494DF}">
                          <a14:hiddenLine xmlns:a14="http://schemas.microsoft.com/office/drawing/2010/main" w="4762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124354" name="Rectangle 2"/>
          <p:cNvSpPr>
            <a:spLocks noGrp="1" noChangeArrowheads="1"/>
          </p:cNvSpPr>
          <p:nvPr>
            <p:ph type="ctrTitle"/>
          </p:nvPr>
        </p:nvSpPr>
        <p:spPr>
          <a:xfrm>
            <a:off x="685800" y="2130426"/>
            <a:ext cx="7772400" cy="1470025"/>
          </a:xfrm>
        </p:spPr>
        <p:txBody>
          <a:bodyPr/>
          <a:lstStyle>
            <a:lvl1pPr>
              <a:defRPr smtClean="0"/>
            </a:lvl1pPr>
          </a:lstStyle>
          <a:p>
            <a:pPr lvl="0"/>
            <a:r>
              <a:rPr lang="ja-JP" altLang="en-US" noProof="0"/>
              <a:t>マスタ タイトルの書式設定</a:t>
            </a:r>
          </a:p>
        </p:txBody>
      </p:sp>
      <p:sp>
        <p:nvSpPr>
          <p:cNvPr id="1124355" name="Rectangle 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smtClean="0"/>
            </a:lvl1pPr>
          </a:lstStyle>
          <a:p>
            <a:pPr lvl="0"/>
            <a:r>
              <a:rPr lang="ja-JP" altLang="en-US" noProof="0"/>
              <a:t>マスタ サブタイトルの書式設定</a:t>
            </a:r>
          </a:p>
        </p:txBody>
      </p:sp>
    </p:spTree>
    <p:extLst>
      <p:ext uri="{BB962C8B-B14F-4D97-AF65-F5344CB8AC3E}">
        <p14:creationId xmlns:p14="http://schemas.microsoft.com/office/powerpoint/2010/main" val="17150587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20287193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435" y="4406901"/>
            <a:ext cx="77724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435"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Tree>
    <p:extLst>
      <p:ext uri="{BB962C8B-B14F-4D97-AF65-F5344CB8AC3E}">
        <p14:creationId xmlns:p14="http://schemas.microsoft.com/office/powerpoint/2010/main" val="41665026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140677" y="1143000"/>
            <a:ext cx="4360985" cy="5410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2338" y="1143000"/>
            <a:ext cx="4360985" cy="5410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19002756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066"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066"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270" y="1535113"/>
            <a:ext cx="4041531"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270" y="2174875"/>
            <a:ext cx="4041531"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330795771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Tree>
    <p:extLst>
      <p:ext uri="{BB962C8B-B14F-4D97-AF65-F5344CB8AC3E}">
        <p14:creationId xmlns:p14="http://schemas.microsoft.com/office/powerpoint/2010/main" val="153294680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28538211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111919297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435"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538" y="273051"/>
            <a:ext cx="5111262"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1"/>
            <a:ext cx="3008435"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Tree>
    <p:extLst>
      <p:ext uri="{BB962C8B-B14F-4D97-AF65-F5344CB8AC3E}">
        <p14:creationId xmlns:p14="http://schemas.microsoft.com/office/powerpoint/2010/main" val="340449151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166" y="4800600"/>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166"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166"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Tree>
    <p:extLst>
      <p:ext uri="{BB962C8B-B14F-4D97-AF65-F5344CB8AC3E}">
        <p14:creationId xmlns:p14="http://schemas.microsoft.com/office/powerpoint/2010/main" val="8108608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26372253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87661" y="152400"/>
            <a:ext cx="2215662" cy="6400800"/>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140677" y="152400"/>
            <a:ext cx="6506308" cy="6400800"/>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3831772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435" y="4406905"/>
            <a:ext cx="77724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435"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Tree>
    <p:extLst>
      <p:ext uri="{BB962C8B-B14F-4D97-AF65-F5344CB8AC3E}">
        <p14:creationId xmlns:p14="http://schemas.microsoft.com/office/powerpoint/2010/main" val="28803518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140679" y="1143000"/>
            <a:ext cx="4360985" cy="5410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2338" y="1143000"/>
            <a:ext cx="4360985" cy="5410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29403234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066"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066"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272" y="1535113"/>
            <a:ext cx="4041531"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272" y="2174875"/>
            <a:ext cx="4041531"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8254221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Tree>
    <p:extLst>
      <p:ext uri="{BB962C8B-B14F-4D97-AF65-F5344CB8AC3E}">
        <p14:creationId xmlns:p14="http://schemas.microsoft.com/office/powerpoint/2010/main" val="31483292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19661136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2" y="273050"/>
            <a:ext cx="3008435"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538" y="273055"/>
            <a:ext cx="5111262"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2" y="1435103"/>
            <a:ext cx="3008435"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Tree>
    <p:extLst>
      <p:ext uri="{BB962C8B-B14F-4D97-AF65-F5344CB8AC3E}">
        <p14:creationId xmlns:p14="http://schemas.microsoft.com/office/powerpoint/2010/main" val="3478139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166" y="4800600"/>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166"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166"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Tree>
    <p:extLst>
      <p:ext uri="{BB962C8B-B14F-4D97-AF65-F5344CB8AC3E}">
        <p14:creationId xmlns:p14="http://schemas.microsoft.com/office/powerpoint/2010/main" val="1199457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oleObject" Target="../embeddings/oleObject1.bin"/></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oleObject" Target="../embeddings/oleObject1.bin"/><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41288" y="152400"/>
            <a:ext cx="73850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4138" tIns="42862" rIns="84138" bIns="42862" numCol="1" anchor="ctr" anchorCtr="0" compatLnSpc="1">
            <a:prstTxWarp prst="textNoShape">
              <a:avLst/>
            </a:prstTxWarp>
          </a:bodyPr>
          <a:lstStyle/>
          <a:p>
            <a:pPr lvl="0"/>
            <a:r>
              <a:rPr lang="en-US" altLang="ja-JP"/>
              <a:t>Ⅰ</a:t>
            </a:r>
            <a:r>
              <a:rPr lang="ja-JP" altLang="en-US"/>
              <a:t>　奨学生の採用について</a:t>
            </a:r>
          </a:p>
        </p:txBody>
      </p:sp>
      <p:sp>
        <p:nvSpPr>
          <p:cNvPr id="1027" name="Rectangle 3"/>
          <p:cNvSpPr>
            <a:spLocks noGrp="1" noChangeArrowheads="1"/>
          </p:cNvSpPr>
          <p:nvPr>
            <p:ph type="body" idx="1"/>
          </p:nvPr>
        </p:nvSpPr>
        <p:spPr bwMode="auto">
          <a:xfrm>
            <a:off x="141288" y="1143000"/>
            <a:ext cx="8861425" cy="541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4138" tIns="42862" rIns="84138" bIns="42862" numCol="1" anchor="t" anchorCtr="0" compatLnSpc="1">
            <a:prstTxWarp prst="textNoShape">
              <a:avLst/>
            </a:prstTxWarp>
          </a:bodyPr>
          <a:lstStyle/>
          <a:p>
            <a:pPr lvl="0"/>
            <a:r>
              <a:rPr lang="ja-JP" altLang="en-US"/>
              <a:t>マスターテキストの書式設定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p:txBody>
      </p:sp>
      <p:sp>
        <p:nvSpPr>
          <p:cNvPr id="3076" name="Text Box 4"/>
          <p:cNvSpPr txBox="1">
            <a:spLocks noChangeArrowheads="1"/>
          </p:cNvSpPr>
          <p:nvPr/>
        </p:nvSpPr>
        <p:spPr bwMode="auto">
          <a:xfrm>
            <a:off x="8058150" y="6638925"/>
            <a:ext cx="1074738" cy="196850"/>
          </a:xfrm>
          <a:prstGeom prst="rect">
            <a:avLst/>
          </a:prstGeom>
          <a:noFill/>
          <a:ln w="9525">
            <a:noFill/>
            <a:miter lim="800000"/>
            <a:headEnd type="none" w="sm" len="sm"/>
            <a:tailEnd type="none" w="sm" len="sm"/>
          </a:ln>
          <a:effectLst/>
        </p:spPr>
        <p:txBody>
          <a:bodyPr tIns="0"/>
          <a:lstStyle>
            <a:lvl1pPr marL="342900" indent="-342900" eaLnBrk="0" hangingPunct="0">
              <a:defRPr kumimoji="1" sz="1000" b="1">
                <a:solidFill>
                  <a:schemeClr val="tx1"/>
                </a:solidFill>
                <a:latin typeface="Times New Roman" pitchFamily="18" charset="0"/>
                <a:ea typeface="ＭＳ Ｐゴシック" pitchFamily="50" charset="-128"/>
              </a:defRPr>
            </a:lvl1pPr>
            <a:lvl2pPr marL="742950" indent="-285750" eaLnBrk="0" hangingPunct="0">
              <a:defRPr kumimoji="1" sz="1000" b="1">
                <a:solidFill>
                  <a:schemeClr val="tx1"/>
                </a:solidFill>
                <a:latin typeface="Times New Roman" pitchFamily="18" charset="0"/>
                <a:ea typeface="ＭＳ Ｐゴシック" pitchFamily="50" charset="-128"/>
              </a:defRPr>
            </a:lvl2pPr>
            <a:lvl3pPr marL="1143000" indent="-228600" eaLnBrk="0" hangingPunct="0">
              <a:defRPr kumimoji="1" sz="1000" b="1">
                <a:solidFill>
                  <a:schemeClr val="tx1"/>
                </a:solidFill>
                <a:latin typeface="Times New Roman" pitchFamily="18" charset="0"/>
                <a:ea typeface="ＭＳ Ｐゴシック" pitchFamily="50" charset="-128"/>
              </a:defRPr>
            </a:lvl3pPr>
            <a:lvl4pPr marL="1600200" indent="-228600" eaLnBrk="0" hangingPunct="0">
              <a:defRPr kumimoji="1" sz="1000" b="1">
                <a:solidFill>
                  <a:schemeClr val="tx1"/>
                </a:solidFill>
                <a:latin typeface="Times New Roman" pitchFamily="18" charset="0"/>
                <a:ea typeface="ＭＳ Ｐゴシック" pitchFamily="50" charset="-128"/>
              </a:defRPr>
            </a:lvl4pPr>
            <a:lvl5pPr marL="2057400" indent="-228600" eaLnBrk="0" hangingPunct="0">
              <a:defRPr kumimoji="1" sz="1000" b="1">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1000" b="1">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1000" b="1">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1000" b="1">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1000" b="1">
                <a:solidFill>
                  <a:schemeClr val="tx1"/>
                </a:solidFill>
                <a:latin typeface="Times New Roman" pitchFamily="18" charset="0"/>
                <a:ea typeface="ＭＳ Ｐゴシック" pitchFamily="50" charset="-128"/>
              </a:defRPr>
            </a:lvl9pPr>
          </a:lstStyle>
          <a:p>
            <a:pPr algn="r" eaLnBrk="1">
              <a:spcBef>
                <a:spcPct val="20000"/>
              </a:spcBef>
              <a:defRPr/>
            </a:pPr>
            <a:r>
              <a:rPr lang="en-US" altLang="ja-JP" sz="1400" b="0">
                <a:solidFill>
                  <a:srgbClr val="006600"/>
                </a:solidFill>
                <a:latin typeface="Garamond" pitchFamily="18" charset="0"/>
                <a:ea typeface="ＭＳ ゴシック" pitchFamily="49" charset="-128"/>
                <a:cs typeface="+mn-cs"/>
              </a:rPr>
              <a:t>Page.</a:t>
            </a:r>
            <a:fld id="{7D46274C-5932-4130-9B1E-A2D795803DB2}" type="slidenum">
              <a:rPr lang="en-US" altLang="ja-JP" sz="1400" b="0" smtClean="0">
                <a:solidFill>
                  <a:srgbClr val="006600"/>
                </a:solidFill>
                <a:latin typeface="Garamond" pitchFamily="18" charset="0"/>
                <a:ea typeface="ＭＳ ゴシック" pitchFamily="49" charset="-128"/>
                <a:cs typeface="+mn-cs"/>
              </a:rPr>
              <a:pPr algn="r" eaLnBrk="1">
                <a:spcBef>
                  <a:spcPct val="20000"/>
                </a:spcBef>
                <a:defRPr/>
              </a:pPr>
              <a:t>‹#›</a:t>
            </a:fld>
            <a:endParaRPr lang="en-US" altLang="ja-JP" sz="1400" b="0">
              <a:solidFill>
                <a:srgbClr val="006600"/>
              </a:solidFill>
              <a:latin typeface="Garamond" pitchFamily="18" charset="0"/>
              <a:ea typeface="ＨＧｺﾞｼｯｸE-PRO" pitchFamily="50" charset="-128"/>
              <a:cs typeface="+mn-cs"/>
            </a:endParaRPr>
          </a:p>
        </p:txBody>
      </p:sp>
      <p:sp>
        <p:nvSpPr>
          <p:cNvPr id="1029" name="Rectangle 22"/>
          <p:cNvSpPr>
            <a:spLocks noChangeArrowheads="1"/>
          </p:cNvSpPr>
          <p:nvPr/>
        </p:nvSpPr>
        <p:spPr bwMode="auto">
          <a:xfrm flipV="1">
            <a:off x="69850" y="6573838"/>
            <a:ext cx="9004300" cy="76200"/>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rot="10800000" wrap="none" lIns="84138" tIns="42862" rIns="84138" bIns="42862" anchor="ctr"/>
          <a:lstStyle>
            <a:lvl1pPr eaLnBrk="0" hangingPunct="0">
              <a:defRPr kumimoji="1" sz="2000" b="1">
                <a:solidFill>
                  <a:schemeClr val="tx1"/>
                </a:solidFill>
                <a:latin typeface="Times New Roman" pitchFamily="18" charset="0"/>
                <a:ea typeface="ＨＧｺﾞｼｯｸE-PRO" pitchFamily="50" charset="-128"/>
              </a:defRPr>
            </a:lvl1pPr>
            <a:lvl2pPr marL="742950" indent="-285750" eaLnBrk="0" hangingPunct="0">
              <a:defRPr kumimoji="1" sz="2000" b="1">
                <a:solidFill>
                  <a:schemeClr val="tx1"/>
                </a:solidFill>
                <a:latin typeface="Times New Roman" pitchFamily="18" charset="0"/>
                <a:ea typeface="ＨＧｺﾞｼｯｸE-PRO" pitchFamily="50" charset="-128"/>
              </a:defRPr>
            </a:lvl2pPr>
            <a:lvl3pPr marL="1143000" indent="-228600" eaLnBrk="0" hangingPunct="0">
              <a:defRPr kumimoji="1" sz="2000" b="1">
                <a:solidFill>
                  <a:schemeClr val="tx1"/>
                </a:solidFill>
                <a:latin typeface="Times New Roman" pitchFamily="18" charset="0"/>
                <a:ea typeface="ＨＧｺﾞｼｯｸE-PRO" pitchFamily="50" charset="-128"/>
              </a:defRPr>
            </a:lvl3pPr>
            <a:lvl4pPr marL="1600200" indent="-228600" eaLnBrk="0" hangingPunct="0">
              <a:defRPr kumimoji="1" sz="2000" b="1">
                <a:solidFill>
                  <a:schemeClr val="tx1"/>
                </a:solidFill>
                <a:latin typeface="Times New Roman" pitchFamily="18" charset="0"/>
                <a:ea typeface="ＨＧｺﾞｼｯｸE-PRO" pitchFamily="50" charset="-128"/>
              </a:defRPr>
            </a:lvl4pPr>
            <a:lvl5pPr marL="2057400" indent="-228600" eaLnBrk="0" hangingPunct="0">
              <a:defRPr kumimoji="1" sz="2000" b="1">
                <a:solidFill>
                  <a:schemeClr val="tx1"/>
                </a:solidFill>
                <a:latin typeface="Times New Roman" pitchFamily="18" charset="0"/>
                <a:ea typeface="ＨＧｺﾞｼｯｸE-PRO" pitchFamily="50" charset="-128"/>
              </a:defRPr>
            </a:lvl5pPr>
            <a:lvl6pPr marL="2514600" indent="-228600" eaLnBrk="0" fontAlgn="base" hangingPunct="0">
              <a:spcBef>
                <a:spcPct val="0"/>
              </a:spcBef>
              <a:spcAft>
                <a:spcPct val="0"/>
              </a:spcAft>
              <a:buClr>
                <a:srgbClr val="FF66CC"/>
              </a:buClr>
              <a:buFont typeface="Wingdings" pitchFamily="2" charset="2"/>
              <a:defRPr kumimoji="1" sz="2000" b="1">
                <a:solidFill>
                  <a:schemeClr val="tx1"/>
                </a:solidFill>
                <a:latin typeface="Times New Roman" pitchFamily="18" charset="0"/>
                <a:ea typeface="ＨＧｺﾞｼｯｸE-PRO" pitchFamily="50" charset="-128"/>
              </a:defRPr>
            </a:lvl6pPr>
            <a:lvl7pPr marL="2971800" indent="-228600" eaLnBrk="0" fontAlgn="base" hangingPunct="0">
              <a:spcBef>
                <a:spcPct val="0"/>
              </a:spcBef>
              <a:spcAft>
                <a:spcPct val="0"/>
              </a:spcAft>
              <a:buClr>
                <a:srgbClr val="FF66CC"/>
              </a:buClr>
              <a:buFont typeface="Wingdings" pitchFamily="2" charset="2"/>
              <a:defRPr kumimoji="1" sz="2000" b="1">
                <a:solidFill>
                  <a:schemeClr val="tx1"/>
                </a:solidFill>
                <a:latin typeface="Times New Roman" pitchFamily="18" charset="0"/>
                <a:ea typeface="ＨＧｺﾞｼｯｸE-PRO" pitchFamily="50" charset="-128"/>
              </a:defRPr>
            </a:lvl7pPr>
            <a:lvl8pPr marL="3429000" indent="-228600" eaLnBrk="0" fontAlgn="base" hangingPunct="0">
              <a:spcBef>
                <a:spcPct val="0"/>
              </a:spcBef>
              <a:spcAft>
                <a:spcPct val="0"/>
              </a:spcAft>
              <a:buClr>
                <a:srgbClr val="FF66CC"/>
              </a:buClr>
              <a:buFont typeface="Wingdings" pitchFamily="2" charset="2"/>
              <a:defRPr kumimoji="1" sz="2000" b="1">
                <a:solidFill>
                  <a:schemeClr val="tx1"/>
                </a:solidFill>
                <a:latin typeface="Times New Roman" pitchFamily="18" charset="0"/>
                <a:ea typeface="ＨＧｺﾞｼｯｸE-PRO" pitchFamily="50" charset="-128"/>
              </a:defRPr>
            </a:lvl8pPr>
            <a:lvl9pPr marL="3886200" indent="-228600" eaLnBrk="0" fontAlgn="base" hangingPunct="0">
              <a:spcBef>
                <a:spcPct val="0"/>
              </a:spcBef>
              <a:spcAft>
                <a:spcPct val="0"/>
              </a:spcAft>
              <a:buClr>
                <a:srgbClr val="FF66CC"/>
              </a:buClr>
              <a:buFont typeface="Wingdings" pitchFamily="2" charset="2"/>
              <a:defRPr kumimoji="1" sz="2000" b="1">
                <a:solidFill>
                  <a:schemeClr val="tx1"/>
                </a:solidFill>
                <a:latin typeface="Times New Roman" pitchFamily="18" charset="0"/>
                <a:ea typeface="ＨＧｺﾞｼｯｸE-PRO" pitchFamily="50" charset="-128"/>
              </a:defRPr>
            </a:lvl9pPr>
          </a:lstStyle>
          <a:p>
            <a:pPr eaLnBrk="1" hangingPunct="1">
              <a:defRPr/>
            </a:pPr>
            <a:endParaRPr lang="ja-JP" altLang="en-US" sz="1000">
              <a:solidFill>
                <a:srgbClr val="000000"/>
              </a:solidFill>
              <a:ea typeface="ＭＳ Ｐゴシック" pitchFamily="50" charset="-128"/>
              <a:cs typeface="+mn-cs"/>
            </a:endParaRPr>
          </a:p>
        </p:txBody>
      </p:sp>
      <p:sp>
        <p:nvSpPr>
          <p:cNvPr id="1030" name="Line 23"/>
          <p:cNvSpPr>
            <a:spLocks noChangeShapeType="1"/>
          </p:cNvSpPr>
          <p:nvPr/>
        </p:nvSpPr>
        <p:spPr bwMode="auto">
          <a:xfrm flipH="1" flipV="1">
            <a:off x="69850" y="6650038"/>
            <a:ext cx="9004300" cy="0"/>
          </a:xfrm>
          <a:prstGeom prst="line">
            <a:avLst/>
          </a:prstGeom>
          <a:noFill/>
          <a:ln w="38100">
            <a:solidFill>
              <a:srgbClr val="000080"/>
            </a:solidFill>
            <a:round/>
            <a:headEnd/>
            <a:tailEnd/>
          </a:ln>
          <a:extLst>
            <a:ext uri="{909E8E84-426E-40DD-AFC4-6F175D3DCCD1}">
              <a14:hiddenFill xmlns:a14="http://schemas.microsoft.com/office/drawing/2010/main">
                <a:noFill/>
              </a14:hiddenFill>
            </a:ext>
          </a:extLst>
        </p:spPr>
        <p:txBody>
          <a:bodyPr wrap="none" lIns="84138" tIns="42862" rIns="84138" bIns="42862" anchor="ctr"/>
          <a:lstStyle/>
          <a:p>
            <a:endParaRPr lang="ja-JP" altLang="en-US"/>
          </a:p>
        </p:txBody>
      </p:sp>
      <p:sp>
        <p:nvSpPr>
          <p:cNvPr id="1031" name="Rectangle 24"/>
          <p:cNvSpPr>
            <a:spLocks noChangeArrowheads="1"/>
          </p:cNvSpPr>
          <p:nvPr/>
        </p:nvSpPr>
        <p:spPr bwMode="auto">
          <a:xfrm>
            <a:off x="141288" y="6573838"/>
            <a:ext cx="2109787" cy="7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4138" tIns="32400" rIns="84138" bIns="7200" anchor="ctr"/>
          <a:lstStyle>
            <a:lvl1pPr eaLnBrk="0" hangingPunct="0">
              <a:defRPr kumimoji="1" sz="2000" b="1">
                <a:solidFill>
                  <a:schemeClr val="tx1"/>
                </a:solidFill>
                <a:latin typeface="Times New Roman" pitchFamily="18" charset="0"/>
                <a:ea typeface="ＨＧｺﾞｼｯｸE-PRO" pitchFamily="50" charset="-128"/>
              </a:defRPr>
            </a:lvl1pPr>
            <a:lvl2pPr marL="742950" indent="-285750" eaLnBrk="0" hangingPunct="0">
              <a:defRPr kumimoji="1" sz="2000" b="1">
                <a:solidFill>
                  <a:schemeClr val="tx1"/>
                </a:solidFill>
                <a:latin typeface="Times New Roman" pitchFamily="18" charset="0"/>
                <a:ea typeface="ＨＧｺﾞｼｯｸE-PRO" pitchFamily="50" charset="-128"/>
              </a:defRPr>
            </a:lvl2pPr>
            <a:lvl3pPr marL="1143000" indent="-228600" eaLnBrk="0" hangingPunct="0">
              <a:defRPr kumimoji="1" sz="2000" b="1">
                <a:solidFill>
                  <a:schemeClr val="tx1"/>
                </a:solidFill>
                <a:latin typeface="Times New Roman" pitchFamily="18" charset="0"/>
                <a:ea typeface="ＨＧｺﾞｼｯｸE-PRO" pitchFamily="50" charset="-128"/>
              </a:defRPr>
            </a:lvl3pPr>
            <a:lvl4pPr marL="1600200" indent="-228600" eaLnBrk="0" hangingPunct="0">
              <a:defRPr kumimoji="1" sz="2000" b="1">
                <a:solidFill>
                  <a:schemeClr val="tx1"/>
                </a:solidFill>
                <a:latin typeface="Times New Roman" pitchFamily="18" charset="0"/>
                <a:ea typeface="ＨＧｺﾞｼｯｸE-PRO" pitchFamily="50" charset="-128"/>
              </a:defRPr>
            </a:lvl4pPr>
            <a:lvl5pPr marL="2057400" indent="-228600" eaLnBrk="0" hangingPunct="0">
              <a:defRPr kumimoji="1" sz="2000" b="1">
                <a:solidFill>
                  <a:schemeClr val="tx1"/>
                </a:solidFill>
                <a:latin typeface="Times New Roman" pitchFamily="18" charset="0"/>
                <a:ea typeface="ＨＧｺﾞｼｯｸE-PRO" pitchFamily="50" charset="-128"/>
              </a:defRPr>
            </a:lvl5pPr>
            <a:lvl6pPr marL="2514600" indent="-228600" eaLnBrk="0" fontAlgn="base" hangingPunct="0">
              <a:spcBef>
                <a:spcPct val="0"/>
              </a:spcBef>
              <a:spcAft>
                <a:spcPct val="0"/>
              </a:spcAft>
              <a:buClr>
                <a:srgbClr val="FF66CC"/>
              </a:buClr>
              <a:buFont typeface="Wingdings" pitchFamily="2" charset="2"/>
              <a:defRPr kumimoji="1" sz="2000" b="1">
                <a:solidFill>
                  <a:schemeClr val="tx1"/>
                </a:solidFill>
                <a:latin typeface="Times New Roman" pitchFamily="18" charset="0"/>
                <a:ea typeface="ＨＧｺﾞｼｯｸE-PRO" pitchFamily="50" charset="-128"/>
              </a:defRPr>
            </a:lvl6pPr>
            <a:lvl7pPr marL="2971800" indent="-228600" eaLnBrk="0" fontAlgn="base" hangingPunct="0">
              <a:spcBef>
                <a:spcPct val="0"/>
              </a:spcBef>
              <a:spcAft>
                <a:spcPct val="0"/>
              </a:spcAft>
              <a:buClr>
                <a:srgbClr val="FF66CC"/>
              </a:buClr>
              <a:buFont typeface="Wingdings" pitchFamily="2" charset="2"/>
              <a:defRPr kumimoji="1" sz="2000" b="1">
                <a:solidFill>
                  <a:schemeClr val="tx1"/>
                </a:solidFill>
                <a:latin typeface="Times New Roman" pitchFamily="18" charset="0"/>
                <a:ea typeface="ＨＧｺﾞｼｯｸE-PRO" pitchFamily="50" charset="-128"/>
              </a:defRPr>
            </a:lvl7pPr>
            <a:lvl8pPr marL="3429000" indent="-228600" eaLnBrk="0" fontAlgn="base" hangingPunct="0">
              <a:spcBef>
                <a:spcPct val="0"/>
              </a:spcBef>
              <a:spcAft>
                <a:spcPct val="0"/>
              </a:spcAft>
              <a:buClr>
                <a:srgbClr val="FF66CC"/>
              </a:buClr>
              <a:buFont typeface="Wingdings" pitchFamily="2" charset="2"/>
              <a:defRPr kumimoji="1" sz="2000" b="1">
                <a:solidFill>
                  <a:schemeClr val="tx1"/>
                </a:solidFill>
                <a:latin typeface="Times New Roman" pitchFamily="18" charset="0"/>
                <a:ea typeface="ＨＧｺﾞｼｯｸE-PRO" pitchFamily="50" charset="-128"/>
              </a:defRPr>
            </a:lvl8pPr>
            <a:lvl9pPr marL="3886200" indent="-228600" eaLnBrk="0" fontAlgn="base" hangingPunct="0">
              <a:spcBef>
                <a:spcPct val="0"/>
              </a:spcBef>
              <a:spcAft>
                <a:spcPct val="0"/>
              </a:spcAft>
              <a:buClr>
                <a:srgbClr val="FF66CC"/>
              </a:buClr>
              <a:buFont typeface="Wingdings" pitchFamily="2" charset="2"/>
              <a:defRPr kumimoji="1" sz="2000" b="1">
                <a:solidFill>
                  <a:schemeClr val="tx1"/>
                </a:solidFill>
                <a:latin typeface="Times New Roman" pitchFamily="18" charset="0"/>
                <a:ea typeface="ＨＧｺﾞｼｯｸE-PRO" pitchFamily="50" charset="-128"/>
              </a:defRPr>
            </a:lvl9pPr>
          </a:lstStyle>
          <a:p>
            <a:pPr algn="r" eaLnBrk="1" hangingPunct="1">
              <a:defRPr/>
            </a:pPr>
            <a:r>
              <a:rPr lang="en-US" altLang="ja-JP" sz="900" b="0">
                <a:solidFill>
                  <a:srgbClr val="FFFFFF"/>
                </a:solidFill>
                <a:latin typeface="Comic Sans MS" pitchFamily="66" charset="0"/>
                <a:ea typeface="ＭＳ Ｐゴシック" pitchFamily="50" charset="-128"/>
                <a:cs typeface="+mn-cs"/>
              </a:rPr>
              <a:t>Japan</a:t>
            </a:r>
            <a:r>
              <a:rPr lang="ja-JP" altLang="en-US" sz="900" b="0">
                <a:solidFill>
                  <a:srgbClr val="FFFFFF"/>
                </a:solidFill>
                <a:latin typeface="Comic Sans MS" pitchFamily="66" charset="0"/>
                <a:ea typeface="ＭＳ Ｐゴシック" pitchFamily="50" charset="-128"/>
                <a:cs typeface="+mn-cs"/>
              </a:rPr>
              <a:t>　</a:t>
            </a:r>
            <a:r>
              <a:rPr lang="en-US" altLang="ja-JP" sz="900" b="0">
                <a:solidFill>
                  <a:srgbClr val="FFFFFF"/>
                </a:solidFill>
                <a:latin typeface="Comic Sans MS" pitchFamily="66" charset="0"/>
                <a:ea typeface="ＭＳ Ｐゴシック" pitchFamily="50" charset="-128"/>
                <a:cs typeface="+mn-cs"/>
              </a:rPr>
              <a:t>student</a:t>
            </a:r>
            <a:r>
              <a:rPr lang="ja-JP" altLang="en-US" sz="900" b="0">
                <a:solidFill>
                  <a:srgbClr val="FFFFFF"/>
                </a:solidFill>
                <a:latin typeface="Comic Sans MS" pitchFamily="66" charset="0"/>
                <a:ea typeface="ＭＳ Ｐゴシック" pitchFamily="50" charset="-128"/>
                <a:cs typeface="+mn-cs"/>
              </a:rPr>
              <a:t>　</a:t>
            </a:r>
            <a:r>
              <a:rPr lang="en-US" altLang="ja-JP" sz="900" b="0">
                <a:solidFill>
                  <a:srgbClr val="FFFFFF"/>
                </a:solidFill>
                <a:latin typeface="Comic Sans MS" pitchFamily="66" charset="0"/>
                <a:ea typeface="ＭＳ Ｐゴシック" pitchFamily="50" charset="-128"/>
                <a:cs typeface="+mn-cs"/>
              </a:rPr>
              <a:t>services</a:t>
            </a:r>
            <a:r>
              <a:rPr lang="ja-JP" altLang="en-US" sz="900" b="0">
                <a:solidFill>
                  <a:srgbClr val="FFFFFF"/>
                </a:solidFill>
                <a:latin typeface="Comic Sans MS" pitchFamily="66" charset="0"/>
                <a:ea typeface="ＭＳ Ｐゴシック" pitchFamily="50" charset="-128"/>
                <a:cs typeface="+mn-cs"/>
              </a:rPr>
              <a:t>　</a:t>
            </a:r>
            <a:r>
              <a:rPr lang="en-US" altLang="ja-JP" sz="900" b="0">
                <a:solidFill>
                  <a:srgbClr val="FFFFFF"/>
                </a:solidFill>
                <a:latin typeface="Comic Sans MS" pitchFamily="66" charset="0"/>
                <a:ea typeface="ＭＳ Ｐゴシック" pitchFamily="50" charset="-128"/>
                <a:cs typeface="+mn-cs"/>
              </a:rPr>
              <a:t>organization</a:t>
            </a:r>
          </a:p>
        </p:txBody>
      </p:sp>
      <p:sp>
        <p:nvSpPr>
          <p:cNvPr id="1032" name="Rectangle 19"/>
          <p:cNvSpPr>
            <a:spLocks noChangeArrowheads="1"/>
          </p:cNvSpPr>
          <p:nvPr/>
        </p:nvSpPr>
        <p:spPr bwMode="auto">
          <a:xfrm>
            <a:off x="69850" y="685800"/>
            <a:ext cx="9004300" cy="76200"/>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84138" tIns="42862" rIns="84138" bIns="42862" anchor="ctr"/>
          <a:lstStyle>
            <a:lvl1pPr eaLnBrk="0" hangingPunct="0">
              <a:defRPr kumimoji="1" sz="2000" b="1">
                <a:solidFill>
                  <a:schemeClr val="tx1"/>
                </a:solidFill>
                <a:latin typeface="Times New Roman" pitchFamily="18" charset="0"/>
                <a:ea typeface="ＨＧｺﾞｼｯｸE-PRO" pitchFamily="50" charset="-128"/>
              </a:defRPr>
            </a:lvl1pPr>
            <a:lvl2pPr marL="742950" indent="-285750" eaLnBrk="0" hangingPunct="0">
              <a:defRPr kumimoji="1" sz="2000" b="1">
                <a:solidFill>
                  <a:schemeClr val="tx1"/>
                </a:solidFill>
                <a:latin typeface="Times New Roman" pitchFamily="18" charset="0"/>
                <a:ea typeface="ＨＧｺﾞｼｯｸE-PRO" pitchFamily="50" charset="-128"/>
              </a:defRPr>
            </a:lvl2pPr>
            <a:lvl3pPr marL="1143000" indent="-228600" eaLnBrk="0" hangingPunct="0">
              <a:defRPr kumimoji="1" sz="2000" b="1">
                <a:solidFill>
                  <a:schemeClr val="tx1"/>
                </a:solidFill>
                <a:latin typeface="Times New Roman" pitchFamily="18" charset="0"/>
                <a:ea typeface="ＨＧｺﾞｼｯｸE-PRO" pitchFamily="50" charset="-128"/>
              </a:defRPr>
            </a:lvl3pPr>
            <a:lvl4pPr marL="1600200" indent="-228600" eaLnBrk="0" hangingPunct="0">
              <a:defRPr kumimoji="1" sz="2000" b="1">
                <a:solidFill>
                  <a:schemeClr val="tx1"/>
                </a:solidFill>
                <a:latin typeface="Times New Roman" pitchFamily="18" charset="0"/>
                <a:ea typeface="ＨＧｺﾞｼｯｸE-PRO" pitchFamily="50" charset="-128"/>
              </a:defRPr>
            </a:lvl4pPr>
            <a:lvl5pPr marL="2057400" indent="-228600" eaLnBrk="0" hangingPunct="0">
              <a:defRPr kumimoji="1" sz="2000" b="1">
                <a:solidFill>
                  <a:schemeClr val="tx1"/>
                </a:solidFill>
                <a:latin typeface="Times New Roman" pitchFamily="18" charset="0"/>
                <a:ea typeface="ＨＧｺﾞｼｯｸE-PRO" pitchFamily="50" charset="-128"/>
              </a:defRPr>
            </a:lvl5pPr>
            <a:lvl6pPr marL="2514600" indent="-228600" eaLnBrk="0" fontAlgn="base" hangingPunct="0">
              <a:spcBef>
                <a:spcPct val="0"/>
              </a:spcBef>
              <a:spcAft>
                <a:spcPct val="0"/>
              </a:spcAft>
              <a:buClr>
                <a:srgbClr val="FF66CC"/>
              </a:buClr>
              <a:buFont typeface="Wingdings" pitchFamily="2" charset="2"/>
              <a:defRPr kumimoji="1" sz="2000" b="1">
                <a:solidFill>
                  <a:schemeClr val="tx1"/>
                </a:solidFill>
                <a:latin typeface="Times New Roman" pitchFamily="18" charset="0"/>
                <a:ea typeface="ＨＧｺﾞｼｯｸE-PRO" pitchFamily="50" charset="-128"/>
              </a:defRPr>
            </a:lvl6pPr>
            <a:lvl7pPr marL="2971800" indent="-228600" eaLnBrk="0" fontAlgn="base" hangingPunct="0">
              <a:spcBef>
                <a:spcPct val="0"/>
              </a:spcBef>
              <a:spcAft>
                <a:spcPct val="0"/>
              </a:spcAft>
              <a:buClr>
                <a:srgbClr val="FF66CC"/>
              </a:buClr>
              <a:buFont typeface="Wingdings" pitchFamily="2" charset="2"/>
              <a:defRPr kumimoji="1" sz="2000" b="1">
                <a:solidFill>
                  <a:schemeClr val="tx1"/>
                </a:solidFill>
                <a:latin typeface="Times New Roman" pitchFamily="18" charset="0"/>
                <a:ea typeface="ＨＧｺﾞｼｯｸE-PRO" pitchFamily="50" charset="-128"/>
              </a:defRPr>
            </a:lvl7pPr>
            <a:lvl8pPr marL="3429000" indent="-228600" eaLnBrk="0" fontAlgn="base" hangingPunct="0">
              <a:spcBef>
                <a:spcPct val="0"/>
              </a:spcBef>
              <a:spcAft>
                <a:spcPct val="0"/>
              </a:spcAft>
              <a:buClr>
                <a:srgbClr val="FF66CC"/>
              </a:buClr>
              <a:buFont typeface="Wingdings" pitchFamily="2" charset="2"/>
              <a:defRPr kumimoji="1" sz="2000" b="1">
                <a:solidFill>
                  <a:schemeClr val="tx1"/>
                </a:solidFill>
                <a:latin typeface="Times New Roman" pitchFamily="18" charset="0"/>
                <a:ea typeface="ＨＧｺﾞｼｯｸE-PRO" pitchFamily="50" charset="-128"/>
              </a:defRPr>
            </a:lvl8pPr>
            <a:lvl9pPr marL="3886200" indent="-228600" eaLnBrk="0" fontAlgn="base" hangingPunct="0">
              <a:spcBef>
                <a:spcPct val="0"/>
              </a:spcBef>
              <a:spcAft>
                <a:spcPct val="0"/>
              </a:spcAft>
              <a:buClr>
                <a:srgbClr val="FF66CC"/>
              </a:buClr>
              <a:buFont typeface="Wingdings" pitchFamily="2" charset="2"/>
              <a:defRPr kumimoji="1" sz="2000" b="1">
                <a:solidFill>
                  <a:schemeClr val="tx1"/>
                </a:solidFill>
                <a:latin typeface="Times New Roman" pitchFamily="18" charset="0"/>
                <a:ea typeface="ＨＧｺﾞｼｯｸE-PRO" pitchFamily="50" charset="-128"/>
              </a:defRPr>
            </a:lvl9pPr>
          </a:lstStyle>
          <a:p>
            <a:pPr eaLnBrk="1" hangingPunct="1">
              <a:defRPr/>
            </a:pPr>
            <a:endParaRPr lang="ja-JP" altLang="en-US" sz="1000">
              <a:solidFill>
                <a:srgbClr val="000000"/>
              </a:solidFill>
              <a:ea typeface="ＭＳ Ｐゴシック" pitchFamily="50" charset="-128"/>
              <a:cs typeface="+mn-cs"/>
            </a:endParaRPr>
          </a:p>
        </p:txBody>
      </p:sp>
      <p:sp>
        <p:nvSpPr>
          <p:cNvPr id="1033" name="Line 17"/>
          <p:cNvSpPr>
            <a:spLocks noChangeShapeType="1"/>
          </p:cNvSpPr>
          <p:nvPr/>
        </p:nvSpPr>
        <p:spPr bwMode="auto">
          <a:xfrm flipH="1">
            <a:off x="0" y="685800"/>
            <a:ext cx="9002713" cy="0"/>
          </a:xfrm>
          <a:prstGeom prst="line">
            <a:avLst/>
          </a:prstGeom>
          <a:noFill/>
          <a:ln w="38100">
            <a:solidFill>
              <a:srgbClr val="000080"/>
            </a:solidFill>
            <a:round/>
            <a:headEnd/>
            <a:tailEnd/>
          </a:ln>
          <a:extLst>
            <a:ext uri="{909E8E84-426E-40DD-AFC4-6F175D3DCCD1}">
              <a14:hiddenFill xmlns:a14="http://schemas.microsoft.com/office/drawing/2010/main">
                <a:noFill/>
              </a14:hiddenFill>
            </a:ext>
          </a:extLst>
        </p:spPr>
        <p:txBody>
          <a:bodyPr wrap="none" lIns="84138" tIns="42862" rIns="84138" bIns="42862" anchor="ctr"/>
          <a:lstStyle/>
          <a:p>
            <a:endParaRPr lang="ja-JP" altLang="en-US"/>
          </a:p>
        </p:txBody>
      </p:sp>
      <p:graphicFrame>
        <p:nvGraphicFramePr>
          <p:cNvPr id="1034" name="Object 27"/>
          <p:cNvGraphicFramePr>
            <a:graphicFrameLocks noChangeAspect="1"/>
          </p:cNvGraphicFramePr>
          <p:nvPr userDrawn="1"/>
        </p:nvGraphicFramePr>
        <p:xfrm>
          <a:off x="6962775" y="0"/>
          <a:ext cx="2181225" cy="657225"/>
        </p:xfrm>
        <a:graphic>
          <a:graphicData uri="http://schemas.openxmlformats.org/presentationml/2006/ole">
            <mc:AlternateContent xmlns:mc="http://schemas.openxmlformats.org/markup-compatibility/2006">
              <mc:Choice xmlns:v="urn:schemas-microsoft-com:vml" Requires="v">
                <p:oleObj name="Photo Editor Photo" r:id="rId14" imgW="2362530" imgH="657317" progId="MSPhotoEd.3">
                  <p:embed/>
                </p:oleObj>
              </mc:Choice>
              <mc:Fallback>
                <p:oleObj name="Photo Editor Photo" r:id="rId14" imgW="2362530" imgH="657317" progId="MSPhotoEd.3">
                  <p:embed/>
                  <p:pic>
                    <p:nvPicPr>
                      <p:cNvPr id="0" name="Object 2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962775" y="0"/>
                        <a:ext cx="2181225" cy="657225"/>
                      </a:xfrm>
                      <a:prstGeom prst="rect">
                        <a:avLst/>
                      </a:prstGeom>
                      <a:noFill/>
                      <a:ln>
                        <a:noFill/>
                      </a:ln>
                      <a:effectLst/>
                      <a:extLst>
                        <a:ext uri="{909E8E84-426E-40DD-AFC4-6F175D3DCCD1}">
                          <a14:hiddenFill xmlns:a14="http://schemas.microsoft.com/office/drawing/2010/main">
                            <a:solidFill>
                              <a:srgbClr val="000080"/>
                            </a:solidFill>
                          </a14:hiddenFill>
                        </a:ext>
                        <a:ext uri="{91240B29-F687-4F45-9708-019B960494DF}">
                          <a14:hiddenLine xmlns:a14="http://schemas.microsoft.com/office/drawing/2010/main" w="4762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 bg1="lt1" tx1="dk1" bg2="lt2" tx2="dk2" accent1="accent1" accent2="accent2" accent3="accent3" accent4="accent4" accent5="accent5" accent6="accent6" hlink="hlink" folHlink="folHlink"/>
  <p:sldLayoutIdLst>
    <p:sldLayoutId id="2147483766"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 id="2147483767" r:id="rId12"/>
  </p:sldLayoutIdLst>
  <p:txStyles>
    <p:titleStyle>
      <a:lvl1pPr algn="l" defTabSz="833438" rtl="0" eaLnBrk="0" fontAlgn="base" hangingPunct="0">
        <a:spcBef>
          <a:spcPct val="0"/>
        </a:spcBef>
        <a:spcAft>
          <a:spcPct val="0"/>
        </a:spcAft>
        <a:defRPr kumimoji="1" sz="2400">
          <a:solidFill>
            <a:schemeClr val="tx1"/>
          </a:solidFill>
          <a:latin typeface="+mj-lt"/>
          <a:ea typeface="+mj-ea"/>
          <a:cs typeface="ＨＧｺﾞｼｯｸE-PRO"/>
        </a:defRPr>
      </a:lvl1pPr>
      <a:lvl2pPr algn="l" defTabSz="833438" rtl="0" eaLnBrk="0" fontAlgn="base" hangingPunct="0">
        <a:spcBef>
          <a:spcPct val="0"/>
        </a:spcBef>
        <a:spcAft>
          <a:spcPct val="0"/>
        </a:spcAft>
        <a:defRPr kumimoji="1" sz="2400">
          <a:solidFill>
            <a:schemeClr val="tx1"/>
          </a:solidFill>
          <a:latin typeface="ＨＧｺﾞｼｯｸE-PRO" pitchFamily="50" charset="-128"/>
          <a:ea typeface="ＨＧｺﾞｼｯｸE-PRO" pitchFamily="50" charset="-128"/>
          <a:cs typeface="ＨＧｺﾞｼｯｸE-PRO"/>
        </a:defRPr>
      </a:lvl2pPr>
      <a:lvl3pPr algn="l" defTabSz="833438" rtl="0" eaLnBrk="0" fontAlgn="base" hangingPunct="0">
        <a:spcBef>
          <a:spcPct val="0"/>
        </a:spcBef>
        <a:spcAft>
          <a:spcPct val="0"/>
        </a:spcAft>
        <a:defRPr kumimoji="1" sz="2400">
          <a:solidFill>
            <a:schemeClr val="tx1"/>
          </a:solidFill>
          <a:latin typeface="ＨＧｺﾞｼｯｸE-PRO" pitchFamily="50" charset="-128"/>
          <a:ea typeface="ＨＧｺﾞｼｯｸE-PRO" pitchFamily="50" charset="-128"/>
          <a:cs typeface="ＨＧｺﾞｼｯｸE-PRO"/>
        </a:defRPr>
      </a:lvl3pPr>
      <a:lvl4pPr algn="l" defTabSz="833438" rtl="0" eaLnBrk="0" fontAlgn="base" hangingPunct="0">
        <a:spcBef>
          <a:spcPct val="0"/>
        </a:spcBef>
        <a:spcAft>
          <a:spcPct val="0"/>
        </a:spcAft>
        <a:defRPr kumimoji="1" sz="2400">
          <a:solidFill>
            <a:schemeClr val="tx1"/>
          </a:solidFill>
          <a:latin typeface="ＨＧｺﾞｼｯｸE-PRO" pitchFamily="50" charset="-128"/>
          <a:ea typeface="ＨＧｺﾞｼｯｸE-PRO" pitchFamily="50" charset="-128"/>
          <a:cs typeface="ＨＧｺﾞｼｯｸE-PRO"/>
        </a:defRPr>
      </a:lvl4pPr>
      <a:lvl5pPr algn="l" defTabSz="833438" rtl="0" eaLnBrk="0" fontAlgn="base" hangingPunct="0">
        <a:spcBef>
          <a:spcPct val="0"/>
        </a:spcBef>
        <a:spcAft>
          <a:spcPct val="0"/>
        </a:spcAft>
        <a:defRPr kumimoji="1" sz="2400">
          <a:solidFill>
            <a:schemeClr val="tx1"/>
          </a:solidFill>
          <a:latin typeface="ＨＧｺﾞｼｯｸE-PRO" pitchFamily="50" charset="-128"/>
          <a:ea typeface="ＨＧｺﾞｼｯｸE-PRO" pitchFamily="50" charset="-128"/>
          <a:cs typeface="ＨＧｺﾞｼｯｸE-PRO"/>
        </a:defRPr>
      </a:lvl5pPr>
      <a:lvl6pPr marL="457200" algn="l" defTabSz="833438" rtl="0" fontAlgn="base" hangingPunct="0">
        <a:spcBef>
          <a:spcPct val="0"/>
        </a:spcBef>
        <a:spcAft>
          <a:spcPct val="0"/>
        </a:spcAft>
        <a:defRPr kumimoji="1" sz="2400">
          <a:solidFill>
            <a:schemeClr val="tx1"/>
          </a:solidFill>
          <a:latin typeface="ＨＧｺﾞｼｯｸE-PRO" pitchFamily="50" charset="-128"/>
          <a:ea typeface="ＨＧｺﾞｼｯｸE-PRO" pitchFamily="50" charset="-128"/>
        </a:defRPr>
      </a:lvl6pPr>
      <a:lvl7pPr marL="914400" algn="l" defTabSz="833438" rtl="0" fontAlgn="base" hangingPunct="0">
        <a:spcBef>
          <a:spcPct val="0"/>
        </a:spcBef>
        <a:spcAft>
          <a:spcPct val="0"/>
        </a:spcAft>
        <a:defRPr kumimoji="1" sz="2400">
          <a:solidFill>
            <a:schemeClr val="tx1"/>
          </a:solidFill>
          <a:latin typeface="ＨＧｺﾞｼｯｸE-PRO" pitchFamily="50" charset="-128"/>
          <a:ea typeface="ＨＧｺﾞｼｯｸE-PRO" pitchFamily="50" charset="-128"/>
        </a:defRPr>
      </a:lvl7pPr>
      <a:lvl8pPr marL="1371600" algn="l" defTabSz="833438" rtl="0" fontAlgn="base" hangingPunct="0">
        <a:spcBef>
          <a:spcPct val="0"/>
        </a:spcBef>
        <a:spcAft>
          <a:spcPct val="0"/>
        </a:spcAft>
        <a:defRPr kumimoji="1" sz="2400">
          <a:solidFill>
            <a:schemeClr val="tx1"/>
          </a:solidFill>
          <a:latin typeface="ＨＧｺﾞｼｯｸE-PRO" pitchFamily="50" charset="-128"/>
          <a:ea typeface="ＨＧｺﾞｼｯｸE-PRO" pitchFamily="50" charset="-128"/>
        </a:defRPr>
      </a:lvl8pPr>
      <a:lvl9pPr marL="1828800" algn="l" defTabSz="833438" rtl="0" fontAlgn="base" hangingPunct="0">
        <a:spcBef>
          <a:spcPct val="0"/>
        </a:spcBef>
        <a:spcAft>
          <a:spcPct val="0"/>
        </a:spcAft>
        <a:defRPr kumimoji="1" sz="2400">
          <a:solidFill>
            <a:schemeClr val="tx1"/>
          </a:solidFill>
          <a:latin typeface="ＨＧｺﾞｼｯｸE-PRO" pitchFamily="50" charset="-128"/>
          <a:ea typeface="ＨＧｺﾞｼｯｸE-PRO" pitchFamily="50" charset="-128"/>
        </a:defRPr>
      </a:lvl9pPr>
    </p:titleStyle>
    <p:bodyStyle>
      <a:lvl1pPr marL="285750" indent="-285750" algn="l" defTabSz="833438" rtl="0" eaLnBrk="0" fontAlgn="base" hangingPunct="0">
        <a:spcBef>
          <a:spcPct val="20000"/>
        </a:spcBef>
        <a:spcAft>
          <a:spcPct val="30000"/>
        </a:spcAft>
        <a:buClr>
          <a:srgbClr val="006600"/>
        </a:buClr>
        <a:buFont typeface="Wingdings" pitchFamily="2" charset="2"/>
        <a:buChar char="n"/>
        <a:defRPr kumimoji="1" sz="1400">
          <a:solidFill>
            <a:schemeClr val="tx1"/>
          </a:solidFill>
          <a:latin typeface="+mn-lt"/>
          <a:ea typeface="+mn-ea"/>
          <a:cs typeface="ＨＧｺﾞｼｯｸE-PRO"/>
        </a:defRPr>
      </a:lvl1pPr>
      <a:lvl2pPr marL="666750" indent="-190500" algn="l" defTabSz="833438" rtl="0" eaLnBrk="0" fontAlgn="base" hangingPunct="0">
        <a:spcBef>
          <a:spcPct val="20000"/>
        </a:spcBef>
        <a:spcAft>
          <a:spcPct val="30000"/>
        </a:spcAft>
        <a:buClr>
          <a:schemeClr val="tx2"/>
        </a:buClr>
        <a:buSzPct val="90000"/>
        <a:buFont typeface="Wingdings" pitchFamily="2" charset="2"/>
        <a:buChar char="t"/>
        <a:defRPr kumimoji="1" sz="1200">
          <a:solidFill>
            <a:schemeClr val="tx1"/>
          </a:solidFill>
          <a:latin typeface="ＭＳ Ｐゴシック" pitchFamily="50" charset="-128"/>
          <a:ea typeface="ＭＳ Ｐゴシック" pitchFamily="50" charset="-128"/>
          <a:cs typeface="ＨＧｺﾞｼｯｸE-PRO"/>
        </a:defRPr>
      </a:lvl2pPr>
      <a:lvl3pPr marL="1047750" indent="-190500" algn="l" defTabSz="833438" rtl="0" eaLnBrk="0" fontAlgn="base" hangingPunct="0">
        <a:spcBef>
          <a:spcPct val="20000"/>
        </a:spcBef>
        <a:spcAft>
          <a:spcPct val="30000"/>
        </a:spcAft>
        <a:buClr>
          <a:schemeClr val="tx2"/>
        </a:buClr>
        <a:buSzPct val="90000"/>
        <a:buFont typeface="Wingdings" pitchFamily="2" charset="2"/>
        <a:buChar char=""/>
        <a:defRPr kumimoji="1" sz="1200">
          <a:solidFill>
            <a:schemeClr val="tx1"/>
          </a:solidFill>
          <a:latin typeface="ＭＳ Ｐゴシック" pitchFamily="50" charset="-128"/>
          <a:ea typeface="ＭＳ Ｐゴシック" pitchFamily="50" charset="-128"/>
          <a:cs typeface="ＨＧｺﾞｼｯｸE-PRO"/>
        </a:defRPr>
      </a:lvl3pPr>
      <a:lvl4pPr marL="1503363" indent="-169863" algn="l" defTabSz="833438"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4pPr>
      <a:lvl5pPr marL="1865313" indent="-171450" algn="l" defTabSz="833438"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5pPr>
      <a:lvl6pPr marL="2322513" indent="-171450" algn="l" defTabSz="833438" rtl="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6pPr>
      <a:lvl7pPr marL="2779713" indent="-171450" algn="l" defTabSz="833438" rtl="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7pPr>
      <a:lvl8pPr marL="3236913" indent="-171450" algn="l" defTabSz="833438" rtl="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8pPr>
      <a:lvl9pPr marL="3694113" indent="-171450" algn="l" defTabSz="833438" rtl="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141288" y="152400"/>
            <a:ext cx="73850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4138" tIns="42862" rIns="84138" bIns="42862" numCol="1" anchor="ctr" anchorCtr="0" compatLnSpc="1">
            <a:prstTxWarp prst="textNoShape">
              <a:avLst/>
            </a:prstTxWarp>
          </a:bodyPr>
          <a:lstStyle/>
          <a:p>
            <a:pPr lvl="0"/>
            <a:r>
              <a:rPr lang="en-US" altLang="ja-JP"/>
              <a:t>Ⅰ</a:t>
            </a:r>
            <a:r>
              <a:rPr lang="ja-JP" altLang="en-US"/>
              <a:t>　奨学生の採用について</a:t>
            </a:r>
          </a:p>
        </p:txBody>
      </p:sp>
      <p:sp>
        <p:nvSpPr>
          <p:cNvPr id="2051" name="Rectangle 3"/>
          <p:cNvSpPr>
            <a:spLocks noGrp="1" noChangeArrowheads="1"/>
          </p:cNvSpPr>
          <p:nvPr>
            <p:ph type="body" idx="1"/>
          </p:nvPr>
        </p:nvSpPr>
        <p:spPr bwMode="auto">
          <a:xfrm>
            <a:off x="141288" y="1143000"/>
            <a:ext cx="8861425" cy="541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4138" tIns="42862" rIns="84138" bIns="42862" numCol="1" anchor="t" anchorCtr="0" compatLnSpc="1">
            <a:prstTxWarp prst="textNoShape">
              <a:avLst/>
            </a:prstTxWarp>
          </a:bodyPr>
          <a:lstStyle/>
          <a:p>
            <a:pPr lvl="0"/>
            <a:r>
              <a:rPr lang="ja-JP" altLang="en-US"/>
              <a:t>マスターテキストの書式設定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p:txBody>
      </p:sp>
      <p:sp>
        <p:nvSpPr>
          <p:cNvPr id="3076" name="Text Box 4"/>
          <p:cNvSpPr txBox="1">
            <a:spLocks noChangeArrowheads="1"/>
          </p:cNvSpPr>
          <p:nvPr/>
        </p:nvSpPr>
        <p:spPr bwMode="auto">
          <a:xfrm>
            <a:off x="8058150" y="6638925"/>
            <a:ext cx="1074738" cy="196850"/>
          </a:xfrm>
          <a:prstGeom prst="rect">
            <a:avLst/>
          </a:prstGeom>
          <a:noFill/>
          <a:ln w="9525">
            <a:noFill/>
            <a:miter lim="800000"/>
            <a:headEnd type="none" w="sm" len="sm"/>
            <a:tailEnd type="none" w="sm" len="sm"/>
          </a:ln>
          <a:effectLst/>
        </p:spPr>
        <p:txBody>
          <a:bodyPr tIns="0"/>
          <a:lstStyle>
            <a:lvl1pPr marL="342900" indent="-342900" eaLnBrk="0" hangingPunct="0">
              <a:defRPr kumimoji="1" sz="1000" b="1">
                <a:solidFill>
                  <a:schemeClr val="tx1"/>
                </a:solidFill>
                <a:latin typeface="Times New Roman" pitchFamily="18" charset="0"/>
                <a:ea typeface="ＭＳ Ｐゴシック" pitchFamily="50" charset="-128"/>
              </a:defRPr>
            </a:lvl1pPr>
            <a:lvl2pPr marL="742950" indent="-285750" eaLnBrk="0" hangingPunct="0">
              <a:defRPr kumimoji="1" sz="1000" b="1">
                <a:solidFill>
                  <a:schemeClr val="tx1"/>
                </a:solidFill>
                <a:latin typeface="Times New Roman" pitchFamily="18" charset="0"/>
                <a:ea typeface="ＭＳ Ｐゴシック" pitchFamily="50" charset="-128"/>
              </a:defRPr>
            </a:lvl2pPr>
            <a:lvl3pPr marL="1143000" indent="-228600" eaLnBrk="0" hangingPunct="0">
              <a:defRPr kumimoji="1" sz="1000" b="1">
                <a:solidFill>
                  <a:schemeClr val="tx1"/>
                </a:solidFill>
                <a:latin typeface="Times New Roman" pitchFamily="18" charset="0"/>
                <a:ea typeface="ＭＳ Ｐゴシック" pitchFamily="50" charset="-128"/>
              </a:defRPr>
            </a:lvl3pPr>
            <a:lvl4pPr marL="1600200" indent="-228600" eaLnBrk="0" hangingPunct="0">
              <a:defRPr kumimoji="1" sz="1000" b="1">
                <a:solidFill>
                  <a:schemeClr val="tx1"/>
                </a:solidFill>
                <a:latin typeface="Times New Roman" pitchFamily="18" charset="0"/>
                <a:ea typeface="ＭＳ Ｐゴシック" pitchFamily="50" charset="-128"/>
              </a:defRPr>
            </a:lvl4pPr>
            <a:lvl5pPr marL="2057400" indent="-228600" eaLnBrk="0" hangingPunct="0">
              <a:defRPr kumimoji="1" sz="1000" b="1">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1000" b="1">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1000" b="1">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1000" b="1">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1000" b="1">
                <a:solidFill>
                  <a:schemeClr val="tx1"/>
                </a:solidFill>
                <a:latin typeface="Times New Roman" pitchFamily="18" charset="0"/>
                <a:ea typeface="ＭＳ Ｐゴシック" pitchFamily="50" charset="-128"/>
              </a:defRPr>
            </a:lvl9pPr>
          </a:lstStyle>
          <a:p>
            <a:pPr algn="r" eaLnBrk="1">
              <a:spcBef>
                <a:spcPct val="20000"/>
              </a:spcBef>
              <a:defRPr/>
            </a:pPr>
            <a:r>
              <a:rPr lang="en-US" altLang="ja-JP" sz="1400" b="0">
                <a:solidFill>
                  <a:srgbClr val="006600"/>
                </a:solidFill>
                <a:latin typeface="Garamond" pitchFamily="18" charset="0"/>
                <a:ea typeface="ＭＳ ゴシック" pitchFamily="49" charset="-128"/>
                <a:cs typeface="+mn-cs"/>
              </a:rPr>
              <a:t>Page.</a:t>
            </a:r>
            <a:fld id="{88A9A10F-0992-405C-8E50-21DEDE9A00FE}" type="slidenum">
              <a:rPr lang="en-US" altLang="ja-JP" sz="1400" b="0" smtClean="0">
                <a:solidFill>
                  <a:srgbClr val="006600"/>
                </a:solidFill>
                <a:latin typeface="Garamond" pitchFamily="18" charset="0"/>
                <a:ea typeface="ＭＳ ゴシック" pitchFamily="49" charset="-128"/>
                <a:cs typeface="+mn-cs"/>
              </a:rPr>
              <a:pPr algn="r" eaLnBrk="1">
                <a:spcBef>
                  <a:spcPct val="20000"/>
                </a:spcBef>
                <a:defRPr/>
              </a:pPr>
              <a:t>‹#›</a:t>
            </a:fld>
            <a:endParaRPr lang="en-US" altLang="ja-JP" sz="1400" b="0">
              <a:solidFill>
                <a:srgbClr val="006600"/>
              </a:solidFill>
              <a:latin typeface="Garamond" pitchFamily="18" charset="0"/>
              <a:ea typeface="ＨＧｺﾞｼｯｸE-PRO" pitchFamily="50" charset="-128"/>
              <a:cs typeface="+mn-cs"/>
            </a:endParaRPr>
          </a:p>
        </p:txBody>
      </p:sp>
      <p:sp>
        <p:nvSpPr>
          <p:cNvPr id="1029" name="Rectangle 22"/>
          <p:cNvSpPr>
            <a:spLocks noChangeArrowheads="1"/>
          </p:cNvSpPr>
          <p:nvPr/>
        </p:nvSpPr>
        <p:spPr bwMode="auto">
          <a:xfrm flipV="1">
            <a:off x="69850" y="6573838"/>
            <a:ext cx="9004300" cy="76200"/>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rot="10800000" wrap="none" lIns="84138" tIns="42862" rIns="84138" bIns="42862" anchor="ctr"/>
          <a:lstStyle>
            <a:lvl1pPr eaLnBrk="0" hangingPunct="0">
              <a:defRPr kumimoji="1" sz="2000" b="1">
                <a:solidFill>
                  <a:schemeClr val="tx1"/>
                </a:solidFill>
                <a:latin typeface="Times New Roman" pitchFamily="18" charset="0"/>
                <a:ea typeface="ＨＧｺﾞｼｯｸE-PRO" pitchFamily="50" charset="-128"/>
              </a:defRPr>
            </a:lvl1pPr>
            <a:lvl2pPr marL="742950" indent="-285750" eaLnBrk="0" hangingPunct="0">
              <a:defRPr kumimoji="1" sz="2000" b="1">
                <a:solidFill>
                  <a:schemeClr val="tx1"/>
                </a:solidFill>
                <a:latin typeface="Times New Roman" pitchFamily="18" charset="0"/>
                <a:ea typeface="ＨＧｺﾞｼｯｸE-PRO" pitchFamily="50" charset="-128"/>
              </a:defRPr>
            </a:lvl2pPr>
            <a:lvl3pPr marL="1143000" indent="-228600" eaLnBrk="0" hangingPunct="0">
              <a:defRPr kumimoji="1" sz="2000" b="1">
                <a:solidFill>
                  <a:schemeClr val="tx1"/>
                </a:solidFill>
                <a:latin typeface="Times New Roman" pitchFamily="18" charset="0"/>
                <a:ea typeface="ＨＧｺﾞｼｯｸE-PRO" pitchFamily="50" charset="-128"/>
              </a:defRPr>
            </a:lvl3pPr>
            <a:lvl4pPr marL="1600200" indent="-228600" eaLnBrk="0" hangingPunct="0">
              <a:defRPr kumimoji="1" sz="2000" b="1">
                <a:solidFill>
                  <a:schemeClr val="tx1"/>
                </a:solidFill>
                <a:latin typeface="Times New Roman" pitchFamily="18" charset="0"/>
                <a:ea typeface="ＨＧｺﾞｼｯｸE-PRO" pitchFamily="50" charset="-128"/>
              </a:defRPr>
            </a:lvl4pPr>
            <a:lvl5pPr marL="2057400" indent="-228600" eaLnBrk="0" hangingPunct="0">
              <a:defRPr kumimoji="1" sz="2000" b="1">
                <a:solidFill>
                  <a:schemeClr val="tx1"/>
                </a:solidFill>
                <a:latin typeface="Times New Roman" pitchFamily="18" charset="0"/>
                <a:ea typeface="ＨＧｺﾞｼｯｸE-PRO" pitchFamily="50" charset="-128"/>
              </a:defRPr>
            </a:lvl5pPr>
            <a:lvl6pPr marL="2514600" indent="-228600" eaLnBrk="0" fontAlgn="base" hangingPunct="0">
              <a:spcBef>
                <a:spcPct val="0"/>
              </a:spcBef>
              <a:spcAft>
                <a:spcPct val="0"/>
              </a:spcAft>
              <a:buClr>
                <a:srgbClr val="FF66CC"/>
              </a:buClr>
              <a:buFont typeface="Wingdings" pitchFamily="2" charset="2"/>
              <a:defRPr kumimoji="1" sz="2000" b="1">
                <a:solidFill>
                  <a:schemeClr val="tx1"/>
                </a:solidFill>
                <a:latin typeface="Times New Roman" pitchFamily="18" charset="0"/>
                <a:ea typeface="ＨＧｺﾞｼｯｸE-PRO" pitchFamily="50" charset="-128"/>
              </a:defRPr>
            </a:lvl6pPr>
            <a:lvl7pPr marL="2971800" indent="-228600" eaLnBrk="0" fontAlgn="base" hangingPunct="0">
              <a:spcBef>
                <a:spcPct val="0"/>
              </a:spcBef>
              <a:spcAft>
                <a:spcPct val="0"/>
              </a:spcAft>
              <a:buClr>
                <a:srgbClr val="FF66CC"/>
              </a:buClr>
              <a:buFont typeface="Wingdings" pitchFamily="2" charset="2"/>
              <a:defRPr kumimoji="1" sz="2000" b="1">
                <a:solidFill>
                  <a:schemeClr val="tx1"/>
                </a:solidFill>
                <a:latin typeface="Times New Roman" pitchFamily="18" charset="0"/>
                <a:ea typeface="ＨＧｺﾞｼｯｸE-PRO" pitchFamily="50" charset="-128"/>
              </a:defRPr>
            </a:lvl7pPr>
            <a:lvl8pPr marL="3429000" indent="-228600" eaLnBrk="0" fontAlgn="base" hangingPunct="0">
              <a:spcBef>
                <a:spcPct val="0"/>
              </a:spcBef>
              <a:spcAft>
                <a:spcPct val="0"/>
              </a:spcAft>
              <a:buClr>
                <a:srgbClr val="FF66CC"/>
              </a:buClr>
              <a:buFont typeface="Wingdings" pitchFamily="2" charset="2"/>
              <a:defRPr kumimoji="1" sz="2000" b="1">
                <a:solidFill>
                  <a:schemeClr val="tx1"/>
                </a:solidFill>
                <a:latin typeface="Times New Roman" pitchFamily="18" charset="0"/>
                <a:ea typeface="ＨＧｺﾞｼｯｸE-PRO" pitchFamily="50" charset="-128"/>
              </a:defRPr>
            </a:lvl8pPr>
            <a:lvl9pPr marL="3886200" indent="-228600" eaLnBrk="0" fontAlgn="base" hangingPunct="0">
              <a:spcBef>
                <a:spcPct val="0"/>
              </a:spcBef>
              <a:spcAft>
                <a:spcPct val="0"/>
              </a:spcAft>
              <a:buClr>
                <a:srgbClr val="FF66CC"/>
              </a:buClr>
              <a:buFont typeface="Wingdings" pitchFamily="2" charset="2"/>
              <a:defRPr kumimoji="1" sz="2000" b="1">
                <a:solidFill>
                  <a:schemeClr val="tx1"/>
                </a:solidFill>
                <a:latin typeface="Times New Roman" pitchFamily="18" charset="0"/>
                <a:ea typeface="ＨＧｺﾞｼｯｸE-PRO" pitchFamily="50" charset="-128"/>
              </a:defRPr>
            </a:lvl9pPr>
          </a:lstStyle>
          <a:p>
            <a:pPr eaLnBrk="1" hangingPunct="1">
              <a:defRPr/>
            </a:pPr>
            <a:endParaRPr lang="ja-JP" altLang="en-US" sz="1000">
              <a:solidFill>
                <a:srgbClr val="000000"/>
              </a:solidFill>
              <a:ea typeface="ＭＳ Ｐゴシック" pitchFamily="50" charset="-128"/>
              <a:cs typeface="+mn-cs"/>
            </a:endParaRPr>
          </a:p>
        </p:txBody>
      </p:sp>
      <p:sp>
        <p:nvSpPr>
          <p:cNvPr id="2054" name="Line 23"/>
          <p:cNvSpPr>
            <a:spLocks noChangeShapeType="1"/>
          </p:cNvSpPr>
          <p:nvPr/>
        </p:nvSpPr>
        <p:spPr bwMode="auto">
          <a:xfrm flipH="1" flipV="1">
            <a:off x="69850" y="6650038"/>
            <a:ext cx="9004300" cy="0"/>
          </a:xfrm>
          <a:prstGeom prst="line">
            <a:avLst/>
          </a:prstGeom>
          <a:noFill/>
          <a:ln w="38100">
            <a:solidFill>
              <a:srgbClr val="000080"/>
            </a:solidFill>
            <a:round/>
            <a:headEnd/>
            <a:tailEnd/>
          </a:ln>
          <a:extLst>
            <a:ext uri="{909E8E84-426E-40DD-AFC4-6F175D3DCCD1}">
              <a14:hiddenFill xmlns:a14="http://schemas.microsoft.com/office/drawing/2010/main">
                <a:noFill/>
              </a14:hiddenFill>
            </a:ext>
          </a:extLst>
        </p:spPr>
        <p:txBody>
          <a:bodyPr wrap="none" lIns="84138" tIns="42862" rIns="84138" bIns="42862" anchor="ctr"/>
          <a:lstStyle/>
          <a:p>
            <a:endParaRPr lang="ja-JP" altLang="en-US"/>
          </a:p>
        </p:txBody>
      </p:sp>
      <p:sp>
        <p:nvSpPr>
          <p:cNvPr id="1031" name="Rectangle 24"/>
          <p:cNvSpPr>
            <a:spLocks noChangeArrowheads="1"/>
          </p:cNvSpPr>
          <p:nvPr/>
        </p:nvSpPr>
        <p:spPr bwMode="auto">
          <a:xfrm>
            <a:off x="141288" y="6573838"/>
            <a:ext cx="2109787" cy="7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4138" tIns="32400" rIns="84138" bIns="7200" anchor="ctr"/>
          <a:lstStyle>
            <a:lvl1pPr eaLnBrk="0" hangingPunct="0">
              <a:defRPr kumimoji="1" sz="2000" b="1">
                <a:solidFill>
                  <a:schemeClr val="tx1"/>
                </a:solidFill>
                <a:latin typeface="Times New Roman" pitchFamily="18" charset="0"/>
                <a:ea typeface="ＨＧｺﾞｼｯｸE-PRO" pitchFamily="50" charset="-128"/>
              </a:defRPr>
            </a:lvl1pPr>
            <a:lvl2pPr marL="742950" indent="-285750" eaLnBrk="0" hangingPunct="0">
              <a:defRPr kumimoji="1" sz="2000" b="1">
                <a:solidFill>
                  <a:schemeClr val="tx1"/>
                </a:solidFill>
                <a:latin typeface="Times New Roman" pitchFamily="18" charset="0"/>
                <a:ea typeface="ＨＧｺﾞｼｯｸE-PRO" pitchFamily="50" charset="-128"/>
              </a:defRPr>
            </a:lvl2pPr>
            <a:lvl3pPr marL="1143000" indent="-228600" eaLnBrk="0" hangingPunct="0">
              <a:defRPr kumimoji="1" sz="2000" b="1">
                <a:solidFill>
                  <a:schemeClr val="tx1"/>
                </a:solidFill>
                <a:latin typeface="Times New Roman" pitchFamily="18" charset="0"/>
                <a:ea typeface="ＨＧｺﾞｼｯｸE-PRO" pitchFamily="50" charset="-128"/>
              </a:defRPr>
            </a:lvl3pPr>
            <a:lvl4pPr marL="1600200" indent="-228600" eaLnBrk="0" hangingPunct="0">
              <a:defRPr kumimoji="1" sz="2000" b="1">
                <a:solidFill>
                  <a:schemeClr val="tx1"/>
                </a:solidFill>
                <a:latin typeface="Times New Roman" pitchFamily="18" charset="0"/>
                <a:ea typeface="ＨＧｺﾞｼｯｸE-PRO" pitchFamily="50" charset="-128"/>
              </a:defRPr>
            </a:lvl4pPr>
            <a:lvl5pPr marL="2057400" indent="-228600" eaLnBrk="0" hangingPunct="0">
              <a:defRPr kumimoji="1" sz="2000" b="1">
                <a:solidFill>
                  <a:schemeClr val="tx1"/>
                </a:solidFill>
                <a:latin typeface="Times New Roman" pitchFamily="18" charset="0"/>
                <a:ea typeface="ＨＧｺﾞｼｯｸE-PRO" pitchFamily="50" charset="-128"/>
              </a:defRPr>
            </a:lvl5pPr>
            <a:lvl6pPr marL="2514600" indent="-228600" eaLnBrk="0" fontAlgn="base" hangingPunct="0">
              <a:spcBef>
                <a:spcPct val="0"/>
              </a:spcBef>
              <a:spcAft>
                <a:spcPct val="0"/>
              </a:spcAft>
              <a:buClr>
                <a:srgbClr val="FF66CC"/>
              </a:buClr>
              <a:buFont typeface="Wingdings" pitchFamily="2" charset="2"/>
              <a:defRPr kumimoji="1" sz="2000" b="1">
                <a:solidFill>
                  <a:schemeClr val="tx1"/>
                </a:solidFill>
                <a:latin typeface="Times New Roman" pitchFamily="18" charset="0"/>
                <a:ea typeface="ＨＧｺﾞｼｯｸE-PRO" pitchFamily="50" charset="-128"/>
              </a:defRPr>
            </a:lvl6pPr>
            <a:lvl7pPr marL="2971800" indent="-228600" eaLnBrk="0" fontAlgn="base" hangingPunct="0">
              <a:spcBef>
                <a:spcPct val="0"/>
              </a:spcBef>
              <a:spcAft>
                <a:spcPct val="0"/>
              </a:spcAft>
              <a:buClr>
                <a:srgbClr val="FF66CC"/>
              </a:buClr>
              <a:buFont typeface="Wingdings" pitchFamily="2" charset="2"/>
              <a:defRPr kumimoji="1" sz="2000" b="1">
                <a:solidFill>
                  <a:schemeClr val="tx1"/>
                </a:solidFill>
                <a:latin typeface="Times New Roman" pitchFamily="18" charset="0"/>
                <a:ea typeface="ＨＧｺﾞｼｯｸE-PRO" pitchFamily="50" charset="-128"/>
              </a:defRPr>
            </a:lvl7pPr>
            <a:lvl8pPr marL="3429000" indent="-228600" eaLnBrk="0" fontAlgn="base" hangingPunct="0">
              <a:spcBef>
                <a:spcPct val="0"/>
              </a:spcBef>
              <a:spcAft>
                <a:spcPct val="0"/>
              </a:spcAft>
              <a:buClr>
                <a:srgbClr val="FF66CC"/>
              </a:buClr>
              <a:buFont typeface="Wingdings" pitchFamily="2" charset="2"/>
              <a:defRPr kumimoji="1" sz="2000" b="1">
                <a:solidFill>
                  <a:schemeClr val="tx1"/>
                </a:solidFill>
                <a:latin typeface="Times New Roman" pitchFamily="18" charset="0"/>
                <a:ea typeface="ＨＧｺﾞｼｯｸE-PRO" pitchFamily="50" charset="-128"/>
              </a:defRPr>
            </a:lvl8pPr>
            <a:lvl9pPr marL="3886200" indent="-228600" eaLnBrk="0" fontAlgn="base" hangingPunct="0">
              <a:spcBef>
                <a:spcPct val="0"/>
              </a:spcBef>
              <a:spcAft>
                <a:spcPct val="0"/>
              </a:spcAft>
              <a:buClr>
                <a:srgbClr val="FF66CC"/>
              </a:buClr>
              <a:buFont typeface="Wingdings" pitchFamily="2" charset="2"/>
              <a:defRPr kumimoji="1" sz="2000" b="1">
                <a:solidFill>
                  <a:schemeClr val="tx1"/>
                </a:solidFill>
                <a:latin typeface="Times New Roman" pitchFamily="18" charset="0"/>
                <a:ea typeface="ＨＧｺﾞｼｯｸE-PRO" pitchFamily="50" charset="-128"/>
              </a:defRPr>
            </a:lvl9pPr>
          </a:lstStyle>
          <a:p>
            <a:pPr algn="r" eaLnBrk="1" hangingPunct="1">
              <a:defRPr/>
            </a:pPr>
            <a:r>
              <a:rPr lang="en-US" altLang="ja-JP" sz="900" b="0">
                <a:solidFill>
                  <a:srgbClr val="FFFFFF"/>
                </a:solidFill>
                <a:latin typeface="Comic Sans MS" pitchFamily="66" charset="0"/>
                <a:ea typeface="ＭＳ Ｐゴシック" pitchFamily="50" charset="-128"/>
                <a:cs typeface="+mn-cs"/>
              </a:rPr>
              <a:t>Japan</a:t>
            </a:r>
            <a:r>
              <a:rPr lang="ja-JP" altLang="en-US" sz="900" b="0">
                <a:solidFill>
                  <a:srgbClr val="FFFFFF"/>
                </a:solidFill>
                <a:latin typeface="Comic Sans MS" pitchFamily="66" charset="0"/>
                <a:ea typeface="ＭＳ Ｐゴシック" pitchFamily="50" charset="-128"/>
                <a:cs typeface="+mn-cs"/>
              </a:rPr>
              <a:t>　</a:t>
            </a:r>
            <a:r>
              <a:rPr lang="en-US" altLang="ja-JP" sz="900" b="0">
                <a:solidFill>
                  <a:srgbClr val="FFFFFF"/>
                </a:solidFill>
                <a:latin typeface="Comic Sans MS" pitchFamily="66" charset="0"/>
                <a:ea typeface="ＭＳ Ｐゴシック" pitchFamily="50" charset="-128"/>
                <a:cs typeface="+mn-cs"/>
              </a:rPr>
              <a:t>student</a:t>
            </a:r>
            <a:r>
              <a:rPr lang="ja-JP" altLang="en-US" sz="900" b="0">
                <a:solidFill>
                  <a:srgbClr val="FFFFFF"/>
                </a:solidFill>
                <a:latin typeface="Comic Sans MS" pitchFamily="66" charset="0"/>
                <a:ea typeface="ＭＳ Ｐゴシック" pitchFamily="50" charset="-128"/>
                <a:cs typeface="+mn-cs"/>
              </a:rPr>
              <a:t>　</a:t>
            </a:r>
            <a:r>
              <a:rPr lang="en-US" altLang="ja-JP" sz="900" b="0">
                <a:solidFill>
                  <a:srgbClr val="FFFFFF"/>
                </a:solidFill>
                <a:latin typeface="Comic Sans MS" pitchFamily="66" charset="0"/>
                <a:ea typeface="ＭＳ Ｐゴシック" pitchFamily="50" charset="-128"/>
                <a:cs typeface="+mn-cs"/>
              </a:rPr>
              <a:t>services</a:t>
            </a:r>
            <a:r>
              <a:rPr lang="ja-JP" altLang="en-US" sz="900" b="0">
                <a:solidFill>
                  <a:srgbClr val="FFFFFF"/>
                </a:solidFill>
                <a:latin typeface="Comic Sans MS" pitchFamily="66" charset="0"/>
                <a:ea typeface="ＭＳ Ｐゴシック" pitchFamily="50" charset="-128"/>
                <a:cs typeface="+mn-cs"/>
              </a:rPr>
              <a:t>　</a:t>
            </a:r>
            <a:r>
              <a:rPr lang="en-US" altLang="ja-JP" sz="900" b="0">
                <a:solidFill>
                  <a:srgbClr val="FFFFFF"/>
                </a:solidFill>
                <a:latin typeface="Comic Sans MS" pitchFamily="66" charset="0"/>
                <a:ea typeface="ＭＳ Ｐゴシック" pitchFamily="50" charset="-128"/>
                <a:cs typeface="+mn-cs"/>
              </a:rPr>
              <a:t>organization</a:t>
            </a:r>
          </a:p>
        </p:txBody>
      </p:sp>
      <p:sp>
        <p:nvSpPr>
          <p:cNvPr id="1032" name="Rectangle 19"/>
          <p:cNvSpPr>
            <a:spLocks noChangeArrowheads="1"/>
          </p:cNvSpPr>
          <p:nvPr/>
        </p:nvSpPr>
        <p:spPr bwMode="auto">
          <a:xfrm>
            <a:off x="69850" y="685800"/>
            <a:ext cx="9004300" cy="76200"/>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84138" tIns="42862" rIns="84138" bIns="42862" anchor="ctr"/>
          <a:lstStyle>
            <a:lvl1pPr eaLnBrk="0" hangingPunct="0">
              <a:defRPr kumimoji="1" sz="2000" b="1">
                <a:solidFill>
                  <a:schemeClr val="tx1"/>
                </a:solidFill>
                <a:latin typeface="Times New Roman" pitchFamily="18" charset="0"/>
                <a:ea typeface="ＨＧｺﾞｼｯｸE-PRO" pitchFamily="50" charset="-128"/>
              </a:defRPr>
            </a:lvl1pPr>
            <a:lvl2pPr marL="742950" indent="-285750" eaLnBrk="0" hangingPunct="0">
              <a:defRPr kumimoji="1" sz="2000" b="1">
                <a:solidFill>
                  <a:schemeClr val="tx1"/>
                </a:solidFill>
                <a:latin typeface="Times New Roman" pitchFamily="18" charset="0"/>
                <a:ea typeface="ＨＧｺﾞｼｯｸE-PRO" pitchFamily="50" charset="-128"/>
              </a:defRPr>
            </a:lvl2pPr>
            <a:lvl3pPr marL="1143000" indent="-228600" eaLnBrk="0" hangingPunct="0">
              <a:defRPr kumimoji="1" sz="2000" b="1">
                <a:solidFill>
                  <a:schemeClr val="tx1"/>
                </a:solidFill>
                <a:latin typeface="Times New Roman" pitchFamily="18" charset="0"/>
                <a:ea typeface="ＨＧｺﾞｼｯｸE-PRO" pitchFamily="50" charset="-128"/>
              </a:defRPr>
            </a:lvl3pPr>
            <a:lvl4pPr marL="1600200" indent="-228600" eaLnBrk="0" hangingPunct="0">
              <a:defRPr kumimoji="1" sz="2000" b="1">
                <a:solidFill>
                  <a:schemeClr val="tx1"/>
                </a:solidFill>
                <a:latin typeface="Times New Roman" pitchFamily="18" charset="0"/>
                <a:ea typeface="ＨＧｺﾞｼｯｸE-PRO" pitchFamily="50" charset="-128"/>
              </a:defRPr>
            </a:lvl4pPr>
            <a:lvl5pPr marL="2057400" indent="-228600" eaLnBrk="0" hangingPunct="0">
              <a:defRPr kumimoji="1" sz="2000" b="1">
                <a:solidFill>
                  <a:schemeClr val="tx1"/>
                </a:solidFill>
                <a:latin typeface="Times New Roman" pitchFamily="18" charset="0"/>
                <a:ea typeface="ＨＧｺﾞｼｯｸE-PRO" pitchFamily="50" charset="-128"/>
              </a:defRPr>
            </a:lvl5pPr>
            <a:lvl6pPr marL="2514600" indent="-228600" eaLnBrk="0" fontAlgn="base" hangingPunct="0">
              <a:spcBef>
                <a:spcPct val="0"/>
              </a:spcBef>
              <a:spcAft>
                <a:spcPct val="0"/>
              </a:spcAft>
              <a:buClr>
                <a:srgbClr val="FF66CC"/>
              </a:buClr>
              <a:buFont typeface="Wingdings" pitchFamily="2" charset="2"/>
              <a:defRPr kumimoji="1" sz="2000" b="1">
                <a:solidFill>
                  <a:schemeClr val="tx1"/>
                </a:solidFill>
                <a:latin typeface="Times New Roman" pitchFamily="18" charset="0"/>
                <a:ea typeface="ＨＧｺﾞｼｯｸE-PRO" pitchFamily="50" charset="-128"/>
              </a:defRPr>
            </a:lvl6pPr>
            <a:lvl7pPr marL="2971800" indent="-228600" eaLnBrk="0" fontAlgn="base" hangingPunct="0">
              <a:spcBef>
                <a:spcPct val="0"/>
              </a:spcBef>
              <a:spcAft>
                <a:spcPct val="0"/>
              </a:spcAft>
              <a:buClr>
                <a:srgbClr val="FF66CC"/>
              </a:buClr>
              <a:buFont typeface="Wingdings" pitchFamily="2" charset="2"/>
              <a:defRPr kumimoji="1" sz="2000" b="1">
                <a:solidFill>
                  <a:schemeClr val="tx1"/>
                </a:solidFill>
                <a:latin typeface="Times New Roman" pitchFamily="18" charset="0"/>
                <a:ea typeface="ＨＧｺﾞｼｯｸE-PRO" pitchFamily="50" charset="-128"/>
              </a:defRPr>
            </a:lvl7pPr>
            <a:lvl8pPr marL="3429000" indent="-228600" eaLnBrk="0" fontAlgn="base" hangingPunct="0">
              <a:spcBef>
                <a:spcPct val="0"/>
              </a:spcBef>
              <a:spcAft>
                <a:spcPct val="0"/>
              </a:spcAft>
              <a:buClr>
                <a:srgbClr val="FF66CC"/>
              </a:buClr>
              <a:buFont typeface="Wingdings" pitchFamily="2" charset="2"/>
              <a:defRPr kumimoji="1" sz="2000" b="1">
                <a:solidFill>
                  <a:schemeClr val="tx1"/>
                </a:solidFill>
                <a:latin typeface="Times New Roman" pitchFamily="18" charset="0"/>
                <a:ea typeface="ＨＧｺﾞｼｯｸE-PRO" pitchFamily="50" charset="-128"/>
              </a:defRPr>
            </a:lvl8pPr>
            <a:lvl9pPr marL="3886200" indent="-228600" eaLnBrk="0" fontAlgn="base" hangingPunct="0">
              <a:spcBef>
                <a:spcPct val="0"/>
              </a:spcBef>
              <a:spcAft>
                <a:spcPct val="0"/>
              </a:spcAft>
              <a:buClr>
                <a:srgbClr val="FF66CC"/>
              </a:buClr>
              <a:buFont typeface="Wingdings" pitchFamily="2" charset="2"/>
              <a:defRPr kumimoji="1" sz="2000" b="1">
                <a:solidFill>
                  <a:schemeClr val="tx1"/>
                </a:solidFill>
                <a:latin typeface="Times New Roman" pitchFamily="18" charset="0"/>
                <a:ea typeface="ＨＧｺﾞｼｯｸE-PRO" pitchFamily="50" charset="-128"/>
              </a:defRPr>
            </a:lvl9pPr>
          </a:lstStyle>
          <a:p>
            <a:pPr eaLnBrk="1" hangingPunct="1">
              <a:defRPr/>
            </a:pPr>
            <a:endParaRPr lang="ja-JP" altLang="en-US" sz="1000">
              <a:solidFill>
                <a:srgbClr val="000000"/>
              </a:solidFill>
              <a:ea typeface="ＭＳ Ｐゴシック" pitchFamily="50" charset="-128"/>
              <a:cs typeface="+mn-cs"/>
            </a:endParaRPr>
          </a:p>
        </p:txBody>
      </p:sp>
      <p:sp>
        <p:nvSpPr>
          <p:cNvPr id="2057" name="Line 17"/>
          <p:cNvSpPr>
            <a:spLocks noChangeShapeType="1"/>
          </p:cNvSpPr>
          <p:nvPr/>
        </p:nvSpPr>
        <p:spPr bwMode="auto">
          <a:xfrm flipH="1">
            <a:off x="0" y="685800"/>
            <a:ext cx="9002713" cy="0"/>
          </a:xfrm>
          <a:prstGeom prst="line">
            <a:avLst/>
          </a:prstGeom>
          <a:noFill/>
          <a:ln w="38100">
            <a:solidFill>
              <a:srgbClr val="000080"/>
            </a:solidFill>
            <a:round/>
            <a:headEnd/>
            <a:tailEnd/>
          </a:ln>
          <a:extLst>
            <a:ext uri="{909E8E84-426E-40DD-AFC4-6F175D3DCCD1}">
              <a14:hiddenFill xmlns:a14="http://schemas.microsoft.com/office/drawing/2010/main">
                <a:noFill/>
              </a14:hiddenFill>
            </a:ext>
          </a:extLst>
        </p:spPr>
        <p:txBody>
          <a:bodyPr wrap="none" lIns="84138" tIns="42862" rIns="84138" bIns="42862" anchor="ctr"/>
          <a:lstStyle/>
          <a:p>
            <a:endParaRPr lang="ja-JP" altLang="en-US"/>
          </a:p>
        </p:txBody>
      </p:sp>
      <p:graphicFrame>
        <p:nvGraphicFramePr>
          <p:cNvPr id="2058" name="Object 27"/>
          <p:cNvGraphicFramePr>
            <a:graphicFrameLocks noChangeAspect="1"/>
          </p:cNvGraphicFramePr>
          <p:nvPr userDrawn="1"/>
        </p:nvGraphicFramePr>
        <p:xfrm>
          <a:off x="6962775" y="0"/>
          <a:ext cx="2181225" cy="657225"/>
        </p:xfrm>
        <a:graphic>
          <a:graphicData uri="http://schemas.openxmlformats.org/presentationml/2006/ole">
            <mc:AlternateContent xmlns:mc="http://schemas.openxmlformats.org/markup-compatibility/2006">
              <mc:Choice xmlns:v="urn:schemas-microsoft-com:vml" Requires="v">
                <p:oleObj name="Photo Editor Photo" r:id="rId13" imgW="2362530" imgH="657317" progId="MSPhotoEd.3">
                  <p:embed/>
                </p:oleObj>
              </mc:Choice>
              <mc:Fallback>
                <p:oleObj name="Photo Editor Photo" r:id="rId13" imgW="2362530" imgH="657317" progId="MSPhotoEd.3">
                  <p:embed/>
                  <p:pic>
                    <p:nvPicPr>
                      <p:cNvPr id="0" name="Object 2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962775" y="0"/>
                        <a:ext cx="2181225" cy="657225"/>
                      </a:xfrm>
                      <a:prstGeom prst="rect">
                        <a:avLst/>
                      </a:prstGeom>
                      <a:noFill/>
                      <a:ln>
                        <a:noFill/>
                      </a:ln>
                      <a:effectLst/>
                      <a:extLst>
                        <a:ext uri="{909E8E84-426E-40DD-AFC4-6F175D3DCCD1}">
                          <a14:hiddenFill xmlns:a14="http://schemas.microsoft.com/office/drawing/2010/main">
                            <a:solidFill>
                              <a:srgbClr val="000080"/>
                            </a:solidFill>
                          </a14:hiddenFill>
                        </a:ext>
                        <a:ext uri="{91240B29-F687-4F45-9708-019B960494DF}">
                          <a14:hiddenLine xmlns:a14="http://schemas.microsoft.com/office/drawing/2010/main" w="4762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 bg1="lt1" tx1="dk1" bg2="lt2" tx2="dk2" accent1="accent1" accent2="accent2" accent3="accent3" accent4="accent4" accent5="accent5" accent6="accent6" hlink="hlink" folHlink="folHlink"/>
  <p:sldLayoutIdLst>
    <p:sldLayoutId id="2147483768" r:id="rId1"/>
    <p:sldLayoutId id="2147483756" r:id="rId2"/>
    <p:sldLayoutId id="2147483757" r:id="rId3"/>
    <p:sldLayoutId id="2147483758" r:id="rId4"/>
    <p:sldLayoutId id="2147483759" r:id="rId5"/>
    <p:sldLayoutId id="2147483760" r:id="rId6"/>
    <p:sldLayoutId id="2147483761" r:id="rId7"/>
    <p:sldLayoutId id="2147483762" r:id="rId8"/>
    <p:sldLayoutId id="2147483763" r:id="rId9"/>
    <p:sldLayoutId id="2147483764" r:id="rId10"/>
    <p:sldLayoutId id="2147483765" r:id="rId11"/>
  </p:sldLayoutIdLst>
  <p:txStyles>
    <p:titleStyle>
      <a:lvl1pPr algn="l" defTabSz="833438" rtl="0" eaLnBrk="0" fontAlgn="base" hangingPunct="0">
        <a:spcBef>
          <a:spcPct val="0"/>
        </a:spcBef>
        <a:spcAft>
          <a:spcPct val="0"/>
        </a:spcAft>
        <a:defRPr kumimoji="1" sz="2400">
          <a:solidFill>
            <a:schemeClr val="tx1"/>
          </a:solidFill>
          <a:latin typeface="+mj-lt"/>
          <a:ea typeface="+mj-ea"/>
          <a:cs typeface="ＨＧｺﾞｼｯｸE-PRO"/>
        </a:defRPr>
      </a:lvl1pPr>
      <a:lvl2pPr algn="l" defTabSz="833438" rtl="0" eaLnBrk="0" fontAlgn="base" hangingPunct="0">
        <a:spcBef>
          <a:spcPct val="0"/>
        </a:spcBef>
        <a:spcAft>
          <a:spcPct val="0"/>
        </a:spcAft>
        <a:defRPr kumimoji="1" sz="2400">
          <a:solidFill>
            <a:schemeClr val="tx1"/>
          </a:solidFill>
          <a:latin typeface="ＨＧｺﾞｼｯｸE-PRO" pitchFamily="50" charset="-128"/>
          <a:ea typeface="ＨＧｺﾞｼｯｸE-PRO" pitchFamily="50" charset="-128"/>
          <a:cs typeface="ＨＧｺﾞｼｯｸE-PRO"/>
        </a:defRPr>
      </a:lvl2pPr>
      <a:lvl3pPr algn="l" defTabSz="833438" rtl="0" eaLnBrk="0" fontAlgn="base" hangingPunct="0">
        <a:spcBef>
          <a:spcPct val="0"/>
        </a:spcBef>
        <a:spcAft>
          <a:spcPct val="0"/>
        </a:spcAft>
        <a:defRPr kumimoji="1" sz="2400">
          <a:solidFill>
            <a:schemeClr val="tx1"/>
          </a:solidFill>
          <a:latin typeface="ＨＧｺﾞｼｯｸE-PRO" pitchFamily="50" charset="-128"/>
          <a:ea typeface="ＨＧｺﾞｼｯｸE-PRO" pitchFamily="50" charset="-128"/>
          <a:cs typeface="ＨＧｺﾞｼｯｸE-PRO"/>
        </a:defRPr>
      </a:lvl3pPr>
      <a:lvl4pPr algn="l" defTabSz="833438" rtl="0" eaLnBrk="0" fontAlgn="base" hangingPunct="0">
        <a:spcBef>
          <a:spcPct val="0"/>
        </a:spcBef>
        <a:spcAft>
          <a:spcPct val="0"/>
        </a:spcAft>
        <a:defRPr kumimoji="1" sz="2400">
          <a:solidFill>
            <a:schemeClr val="tx1"/>
          </a:solidFill>
          <a:latin typeface="ＨＧｺﾞｼｯｸE-PRO" pitchFamily="50" charset="-128"/>
          <a:ea typeface="ＨＧｺﾞｼｯｸE-PRO" pitchFamily="50" charset="-128"/>
          <a:cs typeface="ＨＧｺﾞｼｯｸE-PRO"/>
        </a:defRPr>
      </a:lvl4pPr>
      <a:lvl5pPr algn="l" defTabSz="833438" rtl="0" eaLnBrk="0" fontAlgn="base" hangingPunct="0">
        <a:spcBef>
          <a:spcPct val="0"/>
        </a:spcBef>
        <a:spcAft>
          <a:spcPct val="0"/>
        </a:spcAft>
        <a:defRPr kumimoji="1" sz="2400">
          <a:solidFill>
            <a:schemeClr val="tx1"/>
          </a:solidFill>
          <a:latin typeface="ＨＧｺﾞｼｯｸE-PRO" pitchFamily="50" charset="-128"/>
          <a:ea typeface="ＨＧｺﾞｼｯｸE-PRO" pitchFamily="50" charset="-128"/>
          <a:cs typeface="ＨＧｺﾞｼｯｸE-PRO"/>
        </a:defRPr>
      </a:lvl5pPr>
      <a:lvl6pPr marL="457200" algn="l" defTabSz="833438" rtl="0" fontAlgn="base" hangingPunct="0">
        <a:spcBef>
          <a:spcPct val="0"/>
        </a:spcBef>
        <a:spcAft>
          <a:spcPct val="0"/>
        </a:spcAft>
        <a:defRPr kumimoji="1" sz="2400">
          <a:solidFill>
            <a:schemeClr val="tx1"/>
          </a:solidFill>
          <a:latin typeface="ＨＧｺﾞｼｯｸE-PRO" pitchFamily="50" charset="-128"/>
          <a:ea typeface="ＨＧｺﾞｼｯｸE-PRO" pitchFamily="50" charset="-128"/>
        </a:defRPr>
      </a:lvl6pPr>
      <a:lvl7pPr marL="914400" algn="l" defTabSz="833438" rtl="0" fontAlgn="base" hangingPunct="0">
        <a:spcBef>
          <a:spcPct val="0"/>
        </a:spcBef>
        <a:spcAft>
          <a:spcPct val="0"/>
        </a:spcAft>
        <a:defRPr kumimoji="1" sz="2400">
          <a:solidFill>
            <a:schemeClr val="tx1"/>
          </a:solidFill>
          <a:latin typeface="ＨＧｺﾞｼｯｸE-PRO" pitchFamily="50" charset="-128"/>
          <a:ea typeface="ＨＧｺﾞｼｯｸE-PRO" pitchFamily="50" charset="-128"/>
        </a:defRPr>
      </a:lvl7pPr>
      <a:lvl8pPr marL="1371600" algn="l" defTabSz="833438" rtl="0" fontAlgn="base" hangingPunct="0">
        <a:spcBef>
          <a:spcPct val="0"/>
        </a:spcBef>
        <a:spcAft>
          <a:spcPct val="0"/>
        </a:spcAft>
        <a:defRPr kumimoji="1" sz="2400">
          <a:solidFill>
            <a:schemeClr val="tx1"/>
          </a:solidFill>
          <a:latin typeface="ＨＧｺﾞｼｯｸE-PRO" pitchFamily="50" charset="-128"/>
          <a:ea typeface="ＨＧｺﾞｼｯｸE-PRO" pitchFamily="50" charset="-128"/>
        </a:defRPr>
      </a:lvl8pPr>
      <a:lvl9pPr marL="1828800" algn="l" defTabSz="833438" rtl="0" fontAlgn="base" hangingPunct="0">
        <a:spcBef>
          <a:spcPct val="0"/>
        </a:spcBef>
        <a:spcAft>
          <a:spcPct val="0"/>
        </a:spcAft>
        <a:defRPr kumimoji="1" sz="2400">
          <a:solidFill>
            <a:schemeClr val="tx1"/>
          </a:solidFill>
          <a:latin typeface="ＨＧｺﾞｼｯｸE-PRO" pitchFamily="50" charset="-128"/>
          <a:ea typeface="ＨＧｺﾞｼｯｸE-PRO" pitchFamily="50" charset="-128"/>
        </a:defRPr>
      </a:lvl9pPr>
    </p:titleStyle>
    <p:bodyStyle>
      <a:lvl1pPr marL="285750" indent="-285750" algn="l" defTabSz="833438" rtl="0" eaLnBrk="0" fontAlgn="base" hangingPunct="0">
        <a:spcBef>
          <a:spcPct val="20000"/>
        </a:spcBef>
        <a:spcAft>
          <a:spcPct val="30000"/>
        </a:spcAft>
        <a:buClr>
          <a:srgbClr val="006600"/>
        </a:buClr>
        <a:buFont typeface="Wingdings" pitchFamily="2" charset="2"/>
        <a:buChar char="n"/>
        <a:defRPr kumimoji="1" sz="1400">
          <a:solidFill>
            <a:schemeClr val="tx1"/>
          </a:solidFill>
          <a:latin typeface="+mn-lt"/>
          <a:ea typeface="+mn-ea"/>
          <a:cs typeface="ＨＧｺﾞｼｯｸE-PRO"/>
        </a:defRPr>
      </a:lvl1pPr>
      <a:lvl2pPr marL="666750" indent="-190500" algn="l" defTabSz="833438" rtl="0" eaLnBrk="0" fontAlgn="base" hangingPunct="0">
        <a:spcBef>
          <a:spcPct val="20000"/>
        </a:spcBef>
        <a:spcAft>
          <a:spcPct val="30000"/>
        </a:spcAft>
        <a:buClr>
          <a:schemeClr val="tx2"/>
        </a:buClr>
        <a:buSzPct val="90000"/>
        <a:buFont typeface="Wingdings" pitchFamily="2" charset="2"/>
        <a:buChar char="t"/>
        <a:defRPr kumimoji="1" sz="1200">
          <a:solidFill>
            <a:schemeClr val="tx1"/>
          </a:solidFill>
          <a:latin typeface="ＭＳ Ｐゴシック" pitchFamily="50" charset="-128"/>
          <a:ea typeface="ＭＳ Ｐゴシック" pitchFamily="50" charset="-128"/>
          <a:cs typeface="ＨＧｺﾞｼｯｸE-PRO"/>
        </a:defRPr>
      </a:lvl2pPr>
      <a:lvl3pPr marL="1047750" indent="-190500" algn="l" defTabSz="833438" rtl="0" eaLnBrk="0" fontAlgn="base" hangingPunct="0">
        <a:spcBef>
          <a:spcPct val="20000"/>
        </a:spcBef>
        <a:spcAft>
          <a:spcPct val="30000"/>
        </a:spcAft>
        <a:buClr>
          <a:schemeClr val="tx2"/>
        </a:buClr>
        <a:buSzPct val="90000"/>
        <a:buFont typeface="Wingdings" pitchFamily="2" charset="2"/>
        <a:buChar char=""/>
        <a:defRPr kumimoji="1" sz="1200">
          <a:solidFill>
            <a:schemeClr val="tx1"/>
          </a:solidFill>
          <a:latin typeface="ＭＳ Ｐゴシック" pitchFamily="50" charset="-128"/>
          <a:ea typeface="ＭＳ Ｐゴシック" pitchFamily="50" charset="-128"/>
          <a:cs typeface="ＨＧｺﾞｼｯｸE-PRO"/>
        </a:defRPr>
      </a:lvl3pPr>
      <a:lvl4pPr marL="1503363" indent="-169863" algn="l" defTabSz="833438"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4pPr>
      <a:lvl5pPr marL="1865313" indent="-171450" algn="l" defTabSz="833438"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5pPr>
      <a:lvl6pPr marL="2322513" indent="-171450" algn="l" defTabSz="833438" rtl="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6pPr>
      <a:lvl7pPr marL="2779713" indent="-171450" algn="l" defTabSz="833438" rtl="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7pPr>
      <a:lvl8pPr marL="3236913" indent="-171450" algn="l" defTabSz="833438" rtl="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8pPr>
      <a:lvl9pPr marL="3694113" indent="-171450" algn="l" defTabSz="833438" rtl="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19.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3.wmf"/></Relationships>
</file>

<file path=ppt/slides/_rels/slide1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3.xml"/><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5.xml"/><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8.xml"/><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タイトル 1"/>
          <p:cNvSpPr>
            <a:spLocks noGrp="1"/>
          </p:cNvSpPr>
          <p:nvPr>
            <p:ph type="ctrTitle"/>
          </p:nvPr>
        </p:nvSpPr>
        <p:spPr>
          <a:xfrm>
            <a:off x="323528" y="1124744"/>
            <a:ext cx="8350696" cy="4824536"/>
          </a:xfrm>
        </p:spPr>
        <p:txBody>
          <a:bodyPr/>
          <a:lstStyle/>
          <a:p>
            <a:pPr algn="ctr"/>
            <a:r>
              <a:rPr lang="ja-JP" altLang="en-US" sz="6000" b="1" dirty="0">
                <a:latin typeface="メイリオ" panose="020B0604030504040204" pitchFamily="50" charset="-128"/>
                <a:ea typeface="メイリオ" panose="020B0604030504040204" pitchFamily="50" charset="-128"/>
              </a:rPr>
              <a:t>日本学生支援機構</a:t>
            </a:r>
            <a:br>
              <a:rPr lang="en-US" altLang="ja-JP" sz="6000" b="1" dirty="0">
                <a:latin typeface="メイリオ" panose="020B0604030504040204" pitchFamily="50" charset="-128"/>
                <a:ea typeface="メイリオ" panose="020B0604030504040204" pitchFamily="50" charset="-128"/>
              </a:rPr>
            </a:br>
            <a:br>
              <a:rPr lang="en-US" altLang="ja-JP" sz="6000" b="1" dirty="0">
                <a:latin typeface="メイリオ" panose="020B0604030504040204" pitchFamily="50" charset="-128"/>
                <a:ea typeface="メイリオ" panose="020B0604030504040204" pitchFamily="50" charset="-128"/>
              </a:rPr>
            </a:br>
            <a:r>
              <a:rPr lang="ja-JP" altLang="en-US" sz="6000" b="1" dirty="0">
                <a:latin typeface="メイリオ" panose="020B0604030504040204" pitchFamily="50" charset="-128"/>
                <a:ea typeface="メイリオ" panose="020B0604030504040204" pitchFamily="50" charset="-128"/>
              </a:rPr>
              <a:t>給付奨学金</a:t>
            </a:r>
            <a:br>
              <a:rPr lang="en-US" altLang="ja-JP" sz="6000" b="1" dirty="0">
                <a:latin typeface="メイリオ" panose="020B0604030504040204" pitchFamily="50" charset="-128"/>
                <a:ea typeface="メイリオ" panose="020B0604030504040204" pitchFamily="50" charset="-128"/>
              </a:rPr>
            </a:br>
            <a:br>
              <a:rPr lang="en-US" altLang="ja-JP" sz="6000" b="1" dirty="0">
                <a:latin typeface="メイリオ" panose="020B0604030504040204" pitchFamily="50" charset="-128"/>
                <a:ea typeface="メイリオ" panose="020B0604030504040204" pitchFamily="50" charset="-128"/>
              </a:rPr>
            </a:br>
            <a:r>
              <a:rPr lang="ja-JP" altLang="en-US" sz="6000" b="1" dirty="0">
                <a:latin typeface="メイリオ" panose="020B0604030504040204" pitchFamily="50" charset="-128"/>
                <a:ea typeface="メイリオ" panose="020B0604030504040204" pitchFamily="50" charset="-128"/>
              </a:rPr>
              <a:t>採用時説明資料</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txBox="1">
            <a:spLocks/>
          </p:cNvSpPr>
          <p:nvPr/>
        </p:nvSpPr>
        <p:spPr bwMode="auto">
          <a:xfrm>
            <a:off x="107950" y="116433"/>
            <a:ext cx="9001125"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4138" tIns="42862" rIns="84138" bIns="42862" numCol="1" anchor="ctr" anchorCtr="0" compatLnSpc="1">
            <a:prstTxWarp prst="textNoShape">
              <a:avLst/>
            </a:prstTxWarp>
            <a:normAutofit/>
          </a:bodyPr>
          <a:lstStyle>
            <a:lvl1pPr algn="l" defTabSz="833438" rtl="0" eaLnBrk="0" fontAlgn="base" hangingPunct="0">
              <a:spcBef>
                <a:spcPct val="0"/>
              </a:spcBef>
              <a:spcAft>
                <a:spcPct val="0"/>
              </a:spcAft>
              <a:defRPr kumimoji="1" sz="4400" b="0" cap="none">
                <a:solidFill>
                  <a:schemeClr val="tx1"/>
                </a:solidFill>
                <a:latin typeface="+mj-lt"/>
                <a:ea typeface="+mj-ea"/>
                <a:cs typeface="ＨＧｺﾞｼｯｸE-PRO"/>
              </a:defRPr>
            </a:lvl1pPr>
            <a:lvl2pPr algn="l" defTabSz="833438" rtl="0" eaLnBrk="0" fontAlgn="base" hangingPunct="0">
              <a:spcBef>
                <a:spcPct val="0"/>
              </a:spcBef>
              <a:spcAft>
                <a:spcPct val="0"/>
              </a:spcAft>
              <a:defRPr kumimoji="1" sz="2400">
                <a:solidFill>
                  <a:schemeClr val="tx1"/>
                </a:solidFill>
                <a:latin typeface="ＨＧｺﾞｼｯｸE-PRO" pitchFamily="50" charset="-128"/>
                <a:ea typeface="ＨＧｺﾞｼｯｸE-PRO" pitchFamily="50" charset="-128"/>
                <a:cs typeface="ＨＧｺﾞｼｯｸE-PRO"/>
              </a:defRPr>
            </a:lvl2pPr>
            <a:lvl3pPr algn="l" defTabSz="833438" rtl="0" eaLnBrk="0" fontAlgn="base" hangingPunct="0">
              <a:spcBef>
                <a:spcPct val="0"/>
              </a:spcBef>
              <a:spcAft>
                <a:spcPct val="0"/>
              </a:spcAft>
              <a:defRPr kumimoji="1" sz="2400">
                <a:solidFill>
                  <a:schemeClr val="tx1"/>
                </a:solidFill>
                <a:latin typeface="ＨＧｺﾞｼｯｸE-PRO" pitchFamily="50" charset="-128"/>
                <a:ea typeface="ＨＧｺﾞｼｯｸE-PRO" pitchFamily="50" charset="-128"/>
                <a:cs typeface="ＨＧｺﾞｼｯｸE-PRO"/>
              </a:defRPr>
            </a:lvl3pPr>
            <a:lvl4pPr algn="l" defTabSz="833438" rtl="0" eaLnBrk="0" fontAlgn="base" hangingPunct="0">
              <a:spcBef>
                <a:spcPct val="0"/>
              </a:spcBef>
              <a:spcAft>
                <a:spcPct val="0"/>
              </a:spcAft>
              <a:defRPr kumimoji="1" sz="2400">
                <a:solidFill>
                  <a:schemeClr val="tx1"/>
                </a:solidFill>
                <a:latin typeface="ＨＧｺﾞｼｯｸE-PRO" pitchFamily="50" charset="-128"/>
                <a:ea typeface="ＨＧｺﾞｼｯｸE-PRO" pitchFamily="50" charset="-128"/>
                <a:cs typeface="ＨＧｺﾞｼｯｸE-PRO"/>
              </a:defRPr>
            </a:lvl4pPr>
            <a:lvl5pPr algn="l" defTabSz="833438" rtl="0" eaLnBrk="0" fontAlgn="base" hangingPunct="0">
              <a:spcBef>
                <a:spcPct val="0"/>
              </a:spcBef>
              <a:spcAft>
                <a:spcPct val="0"/>
              </a:spcAft>
              <a:defRPr kumimoji="1" sz="2400">
                <a:solidFill>
                  <a:schemeClr val="tx1"/>
                </a:solidFill>
                <a:latin typeface="ＨＧｺﾞｼｯｸE-PRO" pitchFamily="50" charset="-128"/>
                <a:ea typeface="ＨＧｺﾞｼｯｸE-PRO" pitchFamily="50" charset="-128"/>
                <a:cs typeface="ＨＧｺﾞｼｯｸE-PRO"/>
              </a:defRPr>
            </a:lvl5pPr>
            <a:lvl6pPr marL="457200" algn="l" defTabSz="833438" rtl="0" fontAlgn="base" hangingPunct="0">
              <a:spcBef>
                <a:spcPct val="0"/>
              </a:spcBef>
              <a:spcAft>
                <a:spcPct val="0"/>
              </a:spcAft>
              <a:defRPr kumimoji="1" sz="2400">
                <a:solidFill>
                  <a:schemeClr val="tx1"/>
                </a:solidFill>
                <a:latin typeface="ＨＧｺﾞｼｯｸE-PRO" pitchFamily="50" charset="-128"/>
                <a:ea typeface="ＨＧｺﾞｼｯｸE-PRO" pitchFamily="50" charset="-128"/>
              </a:defRPr>
            </a:lvl6pPr>
            <a:lvl7pPr marL="914400" algn="l" defTabSz="833438" rtl="0" fontAlgn="base" hangingPunct="0">
              <a:spcBef>
                <a:spcPct val="0"/>
              </a:spcBef>
              <a:spcAft>
                <a:spcPct val="0"/>
              </a:spcAft>
              <a:defRPr kumimoji="1" sz="2400">
                <a:solidFill>
                  <a:schemeClr val="tx1"/>
                </a:solidFill>
                <a:latin typeface="ＨＧｺﾞｼｯｸE-PRO" pitchFamily="50" charset="-128"/>
                <a:ea typeface="ＨＧｺﾞｼｯｸE-PRO" pitchFamily="50" charset="-128"/>
              </a:defRPr>
            </a:lvl7pPr>
            <a:lvl8pPr marL="1371600" algn="l" defTabSz="833438" rtl="0" fontAlgn="base" hangingPunct="0">
              <a:spcBef>
                <a:spcPct val="0"/>
              </a:spcBef>
              <a:spcAft>
                <a:spcPct val="0"/>
              </a:spcAft>
              <a:defRPr kumimoji="1" sz="2400">
                <a:solidFill>
                  <a:schemeClr val="tx1"/>
                </a:solidFill>
                <a:latin typeface="ＨＧｺﾞｼｯｸE-PRO" pitchFamily="50" charset="-128"/>
                <a:ea typeface="ＨＧｺﾞｼｯｸE-PRO" pitchFamily="50" charset="-128"/>
              </a:defRPr>
            </a:lvl8pPr>
            <a:lvl9pPr marL="1828800" algn="l" defTabSz="833438" rtl="0" fontAlgn="base" hangingPunct="0">
              <a:spcBef>
                <a:spcPct val="0"/>
              </a:spcBef>
              <a:spcAft>
                <a:spcPct val="0"/>
              </a:spcAft>
              <a:defRPr kumimoji="1" sz="2400">
                <a:solidFill>
                  <a:schemeClr val="tx1"/>
                </a:solidFill>
                <a:latin typeface="ＨＧｺﾞｼｯｸE-PRO" pitchFamily="50" charset="-128"/>
                <a:ea typeface="ＨＧｺﾞｼｯｸE-PRO" pitchFamily="50" charset="-128"/>
              </a:defRPr>
            </a:lvl9pPr>
          </a:lstStyle>
          <a:p>
            <a:pPr marL="0" marR="0" lvl="0" indent="0" algn="l" defTabSz="833438" rtl="0" eaLnBrk="0" fontAlgn="base" latinLnBrk="0" hangingPunct="0">
              <a:lnSpc>
                <a:spcPct val="100000"/>
              </a:lnSpc>
              <a:spcBef>
                <a:spcPct val="0"/>
              </a:spcBef>
              <a:spcAft>
                <a:spcPct val="0"/>
              </a:spcAft>
              <a:buClrTx/>
              <a:buSzTx/>
              <a:buFontTx/>
              <a:buNone/>
              <a:tabLst/>
              <a:defRPr/>
            </a:pPr>
            <a:r>
              <a:rPr kumimoji="1" lang="ja-JP" altLang="en-US" sz="2800" b="0" i="0" u="none" strike="noStrike" kern="0" cap="none" spc="0" normalizeH="0" baseline="0" noProof="0" dirty="0">
                <a:ln>
                  <a:noFill/>
                </a:ln>
                <a:effectLst/>
                <a:uLnTx/>
                <a:uFillTx/>
                <a:latin typeface="メイリオ" pitchFamily="50" charset="-128"/>
                <a:ea typeface="メイリオ" pitchFamily="50" charset="-128"/>
                <a:cs typeface="メイリオ" pitchFamily="50" charset="-128"/>
              </a:rPr>
              <a:t> 家計が急変した場合</a:t>
            </a:r>
          </a:p>
        </p:txBody>
      </p:sp>
      <p:sp>
        <p:nvSpPr>
          <p:cNvPr id="6" name="コンテンツ プレースホルダー 2"/>
          <p:cNvSpPr txBox="1">
            <a:spLocks/>
          </p:cNvSpPr>
          <p:nvPr/>
        </p:nvSpPr>
        <p:spPr bwMode="auto">
          <a:xfrm>
            <a:off x="127220" y="1268760"/>
            <a:ext cx="8856985" cy="1224136"/>
          </a:xfrm>
          <a:prstGeom prst="rect">
            <a:avLst/>
          </a:prstGeom>
          <a:solidFill>
            <a:srgbClr val="FFFF99"/>
          </a:solidFill>
          <a:ln>
            <a:solidFill>
              <a:srgbClr val="FFFFCC"/>
            </a:solidFill>
          </a:ln>
        </p:spPr>
        <p:txBody>
          <a:bodyPr/>
          <a:lstStyle>
            <a:lvl1pPr marL="361950" indent="-361950" defTabSz="457200" eaLnBrk="0" hangingPunct="0">
              <a:spcBef>
                <a:spcPct val="20000"/>
              </a:spcBef>
              <a:spcAft>
                <a:spcPct val="30000"/>
              </a:spcAft>
              <a:buClr>
                <a:srgbClr val="006600"/>
              </a:buClr>
              <a:buFont typeface="Wingdings" pitchFamily="2" charset="2"/>
              <a:buChar char="n"/>
              <a:defRPr kumimoji="1" sz="1400">
                <a:solidFill>
                  <a:schemeClr val="tx1"/>
                </a:solidFill>
                <a:latin typeface="ＨＧｺﾞｼｯｸE-PRO"/>
                <a:ea typeface="ＨＧｺﾞｼｯｸE-PRO"/>
                <a:cs typeface="ＨＧｺﾞｼｯｸE-PRO"/>
              </a:defRPr>
            </a:lvl1pPr>
            <a:lvl2pPr marL="742950" indent="-285750" defTabSz="457200" eaLnBrk="0" hangingPunct="0">
              <a:spcBef>
                <a:spcPct val="20000"/>
              </a:spcBef>
              <a:spcAft>
                <a:spcPct val="30000"/>
              </a:spcAft>
              <a:buClr>
                <a:schemeClr val="tx2"/>
              </a:buClr>
              <a:buSzPct val="90000"/>
              <a:buFont typeface="Wingdings" pitchFamily="2" charset="2"/>
              <a:buChar char="t"/>
              <a:defRPr kumimoji="1" sz="1200">
                <a:solidFill>
                  <a:schemeClr val="tx1"/>
                </a:solidFill>
                <a:latin typeface="ＭＳ Ｐゴシック" pitchFamily="50" charset="-128"/>
                <a:ea typeface="ＭＳ Ｐゴシック" pitchFamily="50" charset="-128"/>
                <a:cs typeface="ＨＧｺﾞｼｯｸE-PRO"/>
              </a:defRPr>
            </a:lvl2pPr>
            <a:lvl3pPr marL="1143000" indent="-228600" defTabSz="457200" eaLnBrk="0" hangingPunct="0">
              <a:spcBef>
                <a:spcPct val="20000"/>
              </a:spcBef>
              <a:spcAft>
                <a:spcPct val="30000"/>
              </a:spcAft>
              <a:buClr>
                <a:schemeClr val="tx2"/>
              </a:buClr>
              <a:buSzPct val="90000"/>
              <a:buFont typeface="Wingdings" pitchFamily="2" charset="2"/>
              <a:buChar char=""/>
              <a:defRPr kumimoji="1" sz="1200">
                <a:solidFill>
                  <a:schemeClr val="tx1"/>
                </a:solidFill>
                <a:latin typeface="ＭＳ Ｐゴシック" pitchFamily="50" charset="-128"/>
                <a:ea typeface="ＭＳ Ｐゴシック" pitchFamily="50" charset="-128"/>
                <a:cs typeface="ＨＧｺﾞｼｯｸE-PRO"/>
              </a:defRPr>
            </a:lvl3pPr>
            <a:lvl4pPr marL="1600200" indent="-228600" defTabSz="4572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4pPr>
            <a:lvl5pPr marL="2057400" indent="-228600" defTabSz="4572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5pPr>
            <a:lvl6pPr marL="25146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6pPr>
            <a:lvl7pPr marL="29718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7pPr>
            <a:lvl8pPr marL="34290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8pPr>
            <a:lvl9pPr marL="38862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9pPr>
          </a:lstStyle>
          <a:p>
            <a:pPr marL="0" marR="0" lvl="0" indent="0" algn="l" defTabSz="457200" rtl="0" eaLnBrk="1" fontAlgn="base" latinLnBrk="0" hangingPunct="1">
              <a:lnSpc>
                <a:spcPct val="100000"/>
              </a:lnSpc>
              <a:spcBef>
                <a:spcPts val="1000"/>
              </a:spcBef>
              <a:spcAft>
                <a:spcPct val="0"/>
              </a:spcAft>
              <a:buClr>
                <a:srgbClr val="FC0128"/>
              </a:buClr>
              <a:buSzPct val="80000"/>
              <a:buFont typeface="Wingdings" pitchFamily="2" charset="2"/>
              <a:buNone/>
              <a:tabLst/>
              <a:defRPr/>
            </a:pPr>
            <a:endParaRPr kumimoji="1" lang="en-US" altLang="ja-JP" sz="800" b="1" i="0" u="none" strike="noStrike" kern="1200" cap="none" spc="0" normalizeH="0" baseline="0" noProof="0" dirty="0">
              <a:ln>
                <a:noFill/>
              </a:ln>
              <a:solidFill>
                <a:srgbClr val="FD0BF1"/>
              </a:solidFill>
              <a:effectLst/>
              <a:uLnTx/>
              <a:uFillTx/>
              <a:latin typeface="Trebuchet MS" pitchFamily="34" charset="0"/>
              <a:ea typeface="メイリオ" pitchFamily="50" charset="-128"/>
              <a:cs typeface="メイリオ" pitchFamily="50" charset="-128"/>
            </a:endParaRPr>
          </a:p>
          <a:p>
            <a:pPr marL="0" lvl="0" indent="0" eaLnBrk="1" hangingPunct="1">
              <a:spcBef>
                <a:spcPts val="600"/>
              </a:spcBef>
              <a:spcAft>
                <a:spcPct val="0"/>
              </a:spcAft>
              <a:buClr>
                <a:srgbClr val="FC0128"/>
              </a:buClr>
              <a:buSzPct val="80000"/>
              <a:buNone/>
              <a:defRPr/>
            </a:pPr>
            <a:r>
              <a:rPr lang="ja-JP" altLang="en-US" sz="2000" dirty="0">
                <a:latin typeface="Trebuchet MS" pitchFamily="34" charset="0"/>
                <a:ea typeface="メイリオ" pitchFamily="50" charset="-128"/>
                <a:cs typeface="メイリオ" pitchFamily="50" charset="-128"/>
              </a:rPr>
              <a:t>定期的な募集（春・秋、予約採用）により給付奨学金の支給を受けていても、以下の予期できない事由により家計が急変した場合は、</a:t>
            </a:r>
            <a:r>
              <a:rPr lang="ja-JP" altLang="en-US" sz="2000" b="1" dirty="0">
                <a:latin typeface="Trebuchet MS" pitchFamily="34" charset="0"/>
                <a:ea typeface="メイリオ" pitchFamily="50" charset="-128"/>
                <a:cs typeface="メイリオ" pitchFamily="50" charset="-128"/>
              </a:rPr>
              <a:t>家計急変採用の取扱いへと変更</a:t>
            </a:r>
            <a:r>
              <a:rPr lang="ja-JP" altLang="en-US" sz="2000" dirty="0">
                <a:latin typeface="Trebuchet MS" pitchFamily="34" charset="0"/>
                <a:ea typeface="メイリオ" pitchFamily="50" charset="-128"/>
                <a:cs typeface="メイリオ" pitchFamily="50" charset="-128"/>
              </a:rPr>
              <a:t>することができます。速やかに学校に相談してください。</a:t>
            </a:r>
            <a:endParaRPr kumimoji="1" lang="en-US" altLang="ja-JP" sz="2000" b="1" i="0" u="none" strike="noStrike" kern="1200" cap="none" spc="0" normalizeH="0" baseline="0" noProof="0" dirty="0">
              <a:ln>
                <a:noFill/>
              </a:ln>
              <a:effectLst/>
              <a:uLnTx/>
              <a:uFillTx/>
              <a:latin typeface="Trebuchet MS" pitchFamily="34" charset="0"/>
              <a:ea typeface="メイリオ" pitchFamily="50" charset="-128"/>
              <a:cs typeface="メイリオ" pitchFamily="50" charset="-128"/>
            </a:endParaRPr>
          </a:p>
        </p:txBody>
      </p:sp>
      <p:pic>
        <p:nvPicPr>
          <p:cNvPr id="8" name="Picture 43" descr="MC900397865[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80616" y="799543"/>
            <a:ext cx="400460" cy="40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Box 44"/>
          <p:cNvSpPr txBox="1">
            <a:spLocks noChangeArrowheads="1"/>
          </p:cNvSpPr>
          <p:nvPr/>
        </p:nvSpPr>
        <p:spPr bwMode="auto">
          <a:xfrm>
            <a:off x="6768880" y="823662"/>
            <a:ext cx="2314280" cy="44114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spcAft>
                <a:spcPct val="30000"/>
              </a:spcAft>
              <a:buClr>
                <a:srgbClr val="006600"/>
              </a:buClr>
              <a:buFont typeface="Wingdings" pitchFamily="2" charset="2"/>
              <a:buChar char="n"/>
              <a:defRPr kumimoji="1" sz="1400">
                <a:solidFill>
                  <a:schemeClr val="tx1"/>
                </a:solidFill>
                <a:latin typeface="ＨＧｺﾞｼｯｸE-PRO"/>
                <a:ea typeface="ＨＧｺﾞｼｯｸE-PRO"/>
                <a:cs typeface="ＨＧｺﾞｼｯｸE-PRO"/>
              </a:defRPr>
            </a:lvl1pPr>
            <a:lvl2pPr marL="742950" indent="-285750" eaLnBrk="0" hangingPunct="0">
              <a:spcBef>
                <a:spcPct val="20000"/>
              </a:spcBef>
              <a:spcAft>
                <a:spcPct val="30000"/>
              </a:spcAft>
              <a:buClr>
                <a:schemeClr val="tx2"/>
              </a:buClr>
              <a:buSzPct val="90000"/>
              <a:buFont typeface="Wingdings" pitchFamily="2" charset="2"/>
              <a:buChar char="t"/>
              <a:defRPr kumimoji="1" sz="1200">
                <a:solidFill>
                  <a:schemeClr val="tx1"/>
                </a:solidFill>
                <a:latin typeface="ＭＳ Ｐゴシック" pitchFamily="50" charset="-128"/>
                <a:ea typeface="ＭＳ Ｐゴシック" pitchFamily="50" charset="-128"/>
                <a:cs typeface="ＨＧｺﾞｼｯｸE-PRO"/>
              </a:defRPr>
            </a:lvl2pPr>
            <a:lvl3pPr marL="1143000" indent="-228600" eaLnBrk="0" hangingPunct="0">
              <a:spcBef>
                <a:spcPct val="20000"/>
              </a:spcBef>
              <a:spcAft>
                <a:spcPct val="30000"/>
              </a:spcAft>
              <a:buClr>
                <a:schemeClr val="tx2"/>
              </a:buClr>
              <a:buSzPct val="90000"/>
              <a:buFont typeface="Wingdings" pitchFamily="2" charset="2"/>
              <a:buChar char=""/>
              <a:defRPr kumimoji="1" sz="1200">
                <a:solidFill>
                  <a:schemeClr val="tx1"/>
                </a:solidFill>
                <a:latin typeface="ＭＳ Ｐゴシック" pitchFamily="50" charset="-128"/>
                <a:ea typeface="ＭＳ Ｐゴシック" pitchFamily="50" charset="-128"/>
                <a:cs typeface="ＨＧｺﾞｼｯｸE-PRO"/>
              </a:defRPr>
            </a:lvl3pPr>
            <a:lvl4pPr marL="1600200" indent="-2286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4pPr>
            <a:lvl5pPr marL="2057400" indent="-2286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5pPr>
            <a:lvl6pPr marL="25146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6pPr>
            <a:lvl7pPr marL="29718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7pPr>
            <a:lvl8pPr marL="34290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8pPr>
            <a:lvl9pPr marL="38862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9pPr>
          </a:lstStyle>
          <a:p>
            <a:pPr marL="0" marR="0" lvl="0" indent="0" algn="l" defTabSz="914400" rtl="0" eaLnBrk="1" fontAlgn="base" latinLnBrk="0" hangingPunct="1">
              <a:lnSpc>
                <a:spcPts val="1000"/>
              </a:lnSpc>
              <a:spcBef>
                <a:spcPct val="50000"/>
              </a:spcBef>
              <a:spcAft>
                <a:spcPct val="0"/>
              </a:spcAft>
              <a:buClrTx/>
              <a:buSzTx/>
              <a:buFontTx/>
              <a:buNone/>
              <a:tabLst/>
              <a:defRPr/>
            </a:pPr>
            <a:r>
              <a:rPr kumimoji="1" lang="ja-JP" altLang="en-US" sz="12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給付奨学生のしおり　</a:t>
            </a:r>
            <a:endParaRPr kumimoji="1" lang="en-US" altLang="ja-JP" sz="12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endParaRPr>
          </a:p>
          <a:p>
            <a:pPr marL="0" marR="0" lvl="0" indent="0" algn="l" defTabSz="914400" rtl="0" eaLnBrk="1" fontAlgn="base" latinLnBrk="0" hangingPunct="1">
              <a:lnSpc>
                <a:spcPts val="1000"/>
              </a:lnSpc>
              <a:spcBef>
                <a:spcPct val="50000"/>
              </a:spcBef>
              <a:spcAft>
                <a:spcPct val="0"/>
              </a:spcAft>
              <a:buClrTx/>
              <a:buSzTx/>
              <a:buFontTx/>
              <a:buNone/>
              <a:tabLst/>
              <a:defRPr/>
            </a:pPr>
            <a:r>
              <a:rPr lang="en-US" altLang="ja-JP" sz="1200" b="1" dirty="0">
                <a:latin typeface="メイリオ" panose="020B0604030504040204" pitchFamily="50" charset="-128"/>
                <a:ea typeface="メイリオ" panose="020B0604030504040204" pitchFamily="50" charset="-128"/>
              </a:rPr>
              <a:t>15</a:t>
            </a:r>
            <a:r>
              <a:rPr lang="ja-JP" altLang="en-US" sz="1200" b="1" dirty="0">
                <a:latin typeface="メイリオ" panose="020B0604030504040204" pitchFamily="50" charset="-128"/>
                <a:ea typeface="メイリオ" panose="020B0604030504040204" pitchFamily="50" charset="-128"/>
              </a:rPr>
              <a:t>～</a:t>
            </a:r>
            <a:r>
              <a:rPr lang="en-US" altLang="ja-JP" sz="1200" b="1" dirty="0">
                <a:latin typeface="メイリオ" panose="020B0604030504040204" pitchFamily="50" charset="-128"/>
                <a:ea typeface="メイリオ" panose="020B0604030504040204" pitchFamily="50" charset="-128"/>
              </a:rPr>
              <a:t>16</a:t>
            </a:r>
            <a:r>
              <a:rPr lang="ja-JP" altLang="en-US" sz="1200" b="1" dirty="0">
                <a:latin typeface="メイリオ" panose="020B0604030504040204" pitchFamily="50" charset="-128"/>
                <a:ea typeface="メイリオ" panose="020B0604030504040204" pitchFamily="50" charset="-128"/>
              </a:rPr>
              <a:t>ページ</a:t>
            </a:r>
            <a:r>
              <a:rPr kumimoji="1" lang="ja-JP" altLang="en-US" sz="12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　</a:t>
            </a:r>
            <a:r>
              <a:rPr kumimoji="1" lang="ja-JP" altLang="en-US" sz="1200" b="1" i="0" u="none" strike="noStrike" kern="1200" cap="none" spc="0" normalizeH="0" baseline="0" noProof="0" dirty="0">
                <a:ln>
                  <a:noFill/>
                </a:ln>
                <a:solidFill>
                  <a:srgbClr val="FD0BF1"/>
                </a:solidFill>
                <a:effectLst/>
                <a:uLnTx/>
                <a:uFillTx/>
                <a:latin typeface="メイリオ" panose="020B0604030504040204" pitchFamily="50" charset="-128"/>
                <a:ea typeface="メイリオ" panose="020B0604030504040204" pitchFamily="50" charset="-128"/>
              </a:rPr>
              <a:t>　</a:t>
            </a:r>
            <a:endParaRPr kumimoji="1" lang="en-US" altLang="ja-JP" sz="1200" b="1" i="0" u="none" strike="noStrike" kern="1200" cap="none" spc="0" normalizeH="0" baseline="0" noProof="0" dirty="0">
              <a:ln>
                <a:noFill/>
              </a:ln>
              <a:solidFill>
                <a:srgbClr val="FD0BF1"/>
              </a:solidFill>
              <a:effectLst/>
              <a:uLnTx/>
              <a:uFillTx/>
              <a:latin typeface="メイリオ" panose="020B0604030504040204" pitchFamily="50" charset="-128"/>
              <a:ea typeface="メイリオ" panose="020B0604030504040204" pitchFamily="50" charset="-128"/>
            </a:endParaRPr>
          </a:p>
        </p:txBody>
      </p:sp>
      <p:sp>
        <p:nvSpPr>
          <p:cNvPr id="12" name="コンテンツ プレースホルダー 2"/>
          <p:cNvSpPr txBox="1">
            <a:spLocks/>
          </p:cNvSpPr>
          <p:nvPr/>
        </p:nvSpPr>
        <p:spPr bwMode="auto">
          <a:xfrm>
            <a:off x="467544" y="2564904"/>
            <a:ext cx="8497391" cy="2549411"/>
          </a:xfrm>
          <a:prstGeom prst="rect">
            <a:avLst/>
          </a:prstGeom>
          <a:noFill/>
          <a:ln>
            <a:noFill/>
          </a:ln>
        </p:spPr>
        <p:txBody>
          <a:bodyPr/>
          <a:lstStyle>
            <a:lvl1pPr marL="361950" indent="-361950" defTabSz="457200" eaLnBrk="0" hangingPunct="0">
              <a:spcBef>
                <a:spcPct val="20000"/>
              </a:spcBef>
              <a:spcAft>
                <a:spcPct val="30000"/>
              </a:spcAft>
              <a:buClr>
                <a:srgbClr val="006600"/>
              </a:buClr>
              <a:buFont typeface="Wingdings" pitchFamily="2" charset="2"/>
              <a:buChar char="n"/>
              <a:defRPr kumimoji="1" sz="1400">
                <a:solidFill>
                  <a:schemeClr val="tx1"/>
                </a:solidFill>
                <a:latin typeface="ＨＧｺﾞｼｯｸE-PRO"/>
                <a:ea typeface="ＨＧｺﾞｼｯｸE-PRO"/>
                <a:cs typeface="ＨＧｺﾞｼｯｸE-PRO"/>
              </a:defRPr>
            </a:lvl1pPr>
            <a:lvl2pPr marL="742950" indent="-285750" defTabSz="457200" eaLnBrk="0" hangingPunct="0">
              <a:spcBef>
                <a:spcPct val="20000"/>
              </a:spcBef>
              <a:spcAft>
                <a:spcPct val="30000"/>
              </a:spcAft>
              <a:buClr>
                <a:schemeClr val="tx2"/>
              </a:buClr>
              <a:buSzPct val="90000"/>
              <a:buFont typeface="Wingdings" pitchFamily="2" charset="2"/>
              <a:buChar char="t"/>
              <a:defRPr kumimoji="1" sz="1200">
                <a:solidFill>
                  <a:schemeClr val="tx1"/>
                </a:solidFill>
                <a:latin typeface="ＭＳ Ｐゴシック" pitchFamily="50" charset="-128"/>
                <a:ea typeface="ＭＳ Ｐゴシック" pitchFamily="50" charset="-128"/>
                <a:cs typeface="ＨＧｺﾞｼｯｸE-PRO"/>
              </a:defRPr>
            </a:lvl2pPr>
            <a:lvl3pPr marL="1143000" indent="-228600" defTabSz="457200" eaLnBrk="0" hangingPunct="0">
              <a:spcBef>
                <a:spcPct val="20000"/>
              </a:spcBef>
              <a:spcAft>
                <a:spcPct val="30000"/>
              </a:spcAft>
              <a:buClr>
                <a:schemeClr val="tx2"/>
              </a:buClr>
              <a:buSzPct val="90000"/>
              <a:buFont typeface="Wingdings" pitchFamily="2" charset="2"/>
              <a:buChar char=""/>
              <a:defRPr kumimoji="1" sz="1200">
                <a:solidFill>
                  <a:schemeClr val="tx1"/>
                </a:solidFill>
                <a:latin typeface="ＭＳ Ｐゴシック" pitchFamily="50" charset="-128"/>
                <a:ea typeface="ＭＳ Ｐゴシック" pitchFamily="50" charset="-128"/>
                <a:cs typeface="ＨＧｺﾞｼｯｸE-PRO"/>
              </a:defRPr>
            </a:lvl3pPr>
            <a:lvl4pPr marL="1600200" indent="-228600" defTabSz="4572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4pPr>
            <a:lvl5pPr marL="2057400" indent="-228600" defTabSz="4572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5pPr>
            <a:lvl6pPr marL="25146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6pPr>
            <a:lvl7pPr marL="29718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7pPr>
            <a:lvl8pPr marL="34290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8pPr>
            <a:lvl9pPr marL="38862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9pPr>
          </a:lstStyle>
          <a:p>
            <a:pPr marL="0" indent="0" eaLnBrk="1" hangingPunct="1">
              <a:spcBef>
                <a:spcPts val="600"/>
              </a:spcBef>
              <a:spcAft>
                <a:spcPct val="0"/>
              </a:spcAft>
              <a:buClr>
                <a:srgbClr val="FC0128"/>
              </a:buClr>
              <a:buSzPct val="80000"/>
              <a:buNone/>
              <a:defRPr/>
            </a:pPr>
            <a:r>
              <a:rPr lang="ja-JP" altLang="en-US" sz="1600" dirty="0">
                <a:latin typeface="Trebuchet MS" pitchFamily="34" charset="0"/>
                <a:ea typeface="メイリオ" pitchFamily="50" charset="-128"/>
                <a:cs typeface="メイリオ" pitchFamily="50" charset="-128"/>
              </a:rPr>
              <a:t>Ａ：生計維持者の一方（又は両方）が死亡</a:t>
            </a:r>
            <a:endParaRPr lang="en-US" altLang="ja-JP" sz="1600" dirty="0">
              <a:latin typeface="Trebuchet MS" pitchFamily="34" charset="0"/>
              <a:ea typeface="メイリオ" pitchFamily="50" charset="-128"/>
              <a:cs typeface="メイリオ" pitchFamily="50" charset="-128"/>
            </a:endParaRPr>
          </a:p>
          <a:p>
            <a:pPr marL="0" indent="0" eaLnBrk="1" hangingPunct="1">
              <a:spcBef>
                <a:spcPts val="600"/>
              </a:spcBef>
              <a:spcAft>
                <a:spcPct val="0"/>
              </a:spcAft>
              <a:buClr>
                <a:srgbClr val="FC0128"/>
              </a:buClr>
              <a:buSzPct val="80000"/>
              <a:buNone/>
              <a:defRPr/>
            </a:pPr>
            <a:r>
              <a:rPr lang="ja-JP" altLang="en-US" sz="1600" dirty="0">
                <a:latin typeface="Trebuchet MS" pitchFamily="34" charset="0"/>
                <a:ea typeface="メイリオ" pitchFamily="50" charset="-128"/>
                <a:cs typeface="メイリオ" pitchFamily="50" charset="-128"/>
              </a:rPr>
              <a:t>Ｂ：生計維持者の一方（又は両方）が事故又は病気により、３か月以上、就労が困難</a:t>
            </a:r>
            <a:endParaRPr lang="en-US" altLang="ja-JP" sz="1600" dirty="0">
              <a:latin typeface="Trebuchet MS" pitchFamily="34" charset="0"/>
              <a:ea typeface="メイリオ" pitchFamily="50" charset="-128"/>
              <a:cs typeface="メイリオ" pitchFamily="50" charset="-128"/>
            </a:endParaRPr>
          </a:p>
          <a:p>
            <a:pPr marL="0" indent="0" eaLnBrk="1" hangingPunct="1">
              <a:spcBef>
                <a:spcPts val="600"/>
              </a:spcBef>
              <a:spcAft>
                <a:spcPct val="0"/>
              </a:spcAft>
              <a:buClr>
                <a:srgbClr val="FC0128"/>
              </a:buClr>
              <a:buSzPct val="80000"/>
              <a:buNone/>
              <a:defRPr/>
            </a:pPr>
            <a:r>
              <a:rPr lang="ja-JP" altLang="en-US" sz="1600" dirty="0">
                <a:latin typeface="Trebuchet MS" pitchFamily="34" charset="0"/>
                <a:ea typeface="メイリオ" pitchFamily="50" charset="-128"/>
                <a:cs typeface="メイリオ" pitchFamily="50" charset="-128"/>
              </a:rPr>
              <a:t>Ｃ：生計維持者の一方（又は両方）が失職（非自発的失業に限る。）</a:t>
            </a:r>
            <a:endParaRPr lang="en-US" altLang="ja-JP" sz="1600" dirty="0">
              <a:latin typeface="Trebuchet MS" pitchFamily="34" charset="0"/>
              <a:ea typeface="メイリオ" pitchFamily="50" charset="-128"/>
              <a:cs typeface="メイリオ" pitchFamily="50" charset="-128"/>
            </a:endParaRPr>
          </a:p>
          <a:p>
            <a:pPr marL="0" indent="0" eaLnBrk="1" hangingPunct="1">
              <a:spcBef>
                <a:spcPts val="600"/>
              </a:spcBef>
              <a:spcAft>
                <a:spcPct val="0"/>
              </a:spcAft>
              <a:buClr>
                <a:srgbClr val="FC0128"/>
              </a:buClr>
              <a:buSzPct val="80000"/>
              <a:buNone/>
              <a:defRPr/>
            </a:pPr>
            <a:r>
              <a:rPr lang="ja-JP" altLang="en-US" sz="1600" dirty="0">
                <a:latin typeface="Trebuchet MS" pitchFamily="34" charset="0"/>
                <a:ea typeface="メイリオ" pitchFamily="50" charset="-128"/>
                <a:cs typeface="メイリオ" pitchFamily="50" charset="-128"/>
              </a:rPr>
              <a:t>Ｄ：生計維持者が震災、火災、風水害等に被災した場合であって、次のいずれかに該当</a:t>
            </a:r>
            <a:br>
              <a:rPr lang="en-US" altLang="ja-JP" sz="1600" dirty="0">
                <a:latin typeface="Trebuchet MS" pitchFamily="34" charset="0"/>
                <a:ea typeface="メイリオ" pitchFamily="50" charset="-128"/>
                <a:cs typeface="メイリオ" pitchFamily="50" charset="-128"/>
              </a:rPr>
            </a:br>
            <a:r>
              <a:rPr lang="ja-JP" altLang="en-US" sz="1600" dirty="0">
                <a:latin typeface="Trebuchet MS" pitchFamily="34" charset="0"/>
                <a:ea typeface="メイリオ" pitchFamily="50" charset="-128"/>
                <a:cs typeface="メイリオ" pitchFamily="50" charset="-128"/>
              </a:rPr>
              <a:t>　　①上記Ａ～Ｃのいずれかに該当</a:t>
            </a:r>
            <a:br>
              <a:rPr lang="en-US" altLang="ja-JP" sz="1600" dirty="0">
                <a:latin typeface="Trebuchet MS" pitchFamily="34" charset="0"/>
                <a:ea typeface="メイリオ" pitchFamily="50" charset="-128"/>
                <a:cs typeface="メイリオ" pitchFamily="50" charset="-128"/>
              </a:rPr>
            </a:br>
            <a:r>
              <a:rPr lang="ja-JP" altLang="en-US" sz="1600" dirty="0">
                <a:latin typeface="Trebuchet MS" pitchFamily="34" charset="0"/>
                <a:ea typeface="メイリオ" pitchFamily="50" charset="-128"/>
                <a:cs typeface="メイリオ" pitchFamily="50" charset="-128"/>
              </a:rPr>
              <a:t>　　②被災により、生計維持者の一方（又は両方）が生死不明、行方不明、就労困難など</a:t>
            </a:r>
            <a:br>
              <a:rPr lang="en-US" altLang="ja-JP" sz="1600" dirty="0">
                <a:latin typeface="Trebuchet MS" pitchFamily="34" charset="0"/>
                <a:ea typeface="メイリオ" pitchFamily="50" charset="-128"/>
                <a:cs typeface="メイリオ" pitchFamily="50" charset="-128"/>
              </a:rPr>
            </a:br>
            <a:r>
              <a:rPr lang="ja-JP" altLang="en-US" sz="1600" dirty="0">
                <a:latin typeface="Trebuchet MS" pitchFamily="34" charset="0"/>
                <a:ea typeface="メイリオ" pitchFamily="50" charset="-128"/>
                <a:cs typeface="メイリオ" pitchFamily="50" charset="-128"/>
              </a:rPr>
              <a:t>　　　世帯収入を大きく減少させる事由が発生</a:t>
            </a:r>
            <a:endParaRPr lang="en-US" altLang="ja-JP" sz="1600" dirty="0">
              <a:latin typeface="Trebuchet MS" pitchFamily="34" charset="0"/>
              <a:ea typeface="メイリオ" pitchFamily="50" charset="-128"/>
              <a:cs typeface="メイリオ" pitchFamily="50" charset="-128"/>
            </a:endParaRPr>
          </a:p>
          <a:p>
            <a:pPr marL="390525" indent="-390525" eaLnBrk="1" hangingPunct="1">
              <a:spcBef>
                <a:spcPts val="600"/>
              </a:spcBef>
              <a:spcAft>
                <a:spcPct val="0"/>
              </a:spcAft>
              <a:buClr>
                <a:srgbClr val="FC0128"/>
              </a:buClr>
              <a:buSzPct val="80000"/>
              <a:buNone/>
              <a:defRPr/>
            </a:pPr>
            <a:r>
              <a:rPr lang="ja-JP" altLang="en-US" sz="1600" dirty="0">
                <a:latin typeface="Trebuchet MS" pitchFamily="34" charset="0"/>
                <a:ea typeface="メイリオ" pitchFamily="50" charset="-128"/>
                <a:cs typeface="メイリオ" pitchFamily="50" charset="-128"/>
              </a:rPr>
              <a:t>Ｅ：本人が父母等による暴力等から避難するために、「児童福祉法」又は「困難な問題を抱える女性への支援に関する法律」の定める施設等へ入所等することとなった</a:t>
            </a:r>
            <a:endParaRPr lang="en-US" altLang="ja-JP" sz="1600" dirty="0">
              <a:latin typeface="Trebuchet MS" pitchFamily="34" charset="0"/>
              <a:ea typeface="メイリオ" pitchFamily="50" charset="-128"/>
              <a:cs typeface="メイリオ" pitchFamily="50" charset="-128"/>
            </a:endParaRPr>
          </a:p>
          <a:p>
            <a:pPr marL="0" indent="0" eaLnBrk="1" hangingPunct="1">
              <a:spcBef>
                <a:spcPts val="600"/>
              </a:spcBef>
              <a:spcAft>
                <a:spcPct val="0"/>
              </a:spcAft>
              <a:buClr>
                <a:srgbClr val="FC0128"/>
              </a:buClr>
              <a:buSzPct val="80000"/>
              <a:buNone/>
              <a:defRPr/>
            </a:pPr>
            <a:endParaRPr lang="en-US" altLang="ja-JP" sz="1600" dirty="0">
              <a:latin typeface="Trebuchet MS" pitchFamily="34" charset="0"/>
              <a:ea typeface="メイリオ" pitchFamily="50" charset="-128"/>
              <a:cs typeface="メイリオ" pitchFamily="50" charset="-128"/>
            </a:endParaRPr>
          </a:p>
          <a:p>
            <a:pPr marL="0" lvl="0" indent="0" eaLnBrk="1" hangingPunct="1">
              <a:spcBef>
                <a:spcPts val="600"/>
              </a:spcBef>
              <a:spcAft>
                <a:spcPct val="0"/>
              </a:spcAft>
              <a:buClr>
                <a:srgbClr val="FC0128"/>
              </a:buClr>
              <a:buSzPct val="80000"/>
              <a:buNone/>
              <a:defRPr/>
            </a:pPr>
            <a:endParaRPr kumimoji="1" lang="en-US" altLang="ja-JP" sz="1600" b="1" i="0" u="none" strike="noStrike" kern="1200" cap="none" spc="0" normalizeH="0" baseline="0" noProof="0" dirty="0">
              <a:ln>
                <a:noFill/>
              </a:ln>
              <a:effectLst/>
              <a:uLnTx/>
              <a:uFillTx/>
              <a:latin typeface="Trebuchet MS" pitchFamily="34" charset="0"/>
              <a:ea typeface="メイリオ" pitchFamily="50" charset="-128"/>
              <a:cs typeface="メイリオ" pitchFamily="50" charset="-128"/>
            </a:endParaRPr>
          </a:p>
        </p:txBody>
      </p:sp>
      <p:sp>
        <p:nvSpPr>
          <p:cNvPr id="15" name="角丸四角形 7"/>
          <p:cNvSpPr>
            <a:spLocks noChangeArrowheads="1"/>
          </p:cNvSpPr>
          <p:nvPr/>
        </p:nvSpPr>
        <p:spPr bwMode="auto">
          <a:xfrm>
            <a:off x="395089" y="5445224"/>
            <a:ext cx="8497391" cy="864096"/>
          </a:xfrm>
          <a:prstGeom prst="roundRect">
            <a:avLst>
              <a:gd name="adj" fmla="val 50000"/>
            </a:avLst>
          </a:prstGeom>
          <a:solidFill>
            <a:srgbClr val="CCECFF"/>
          </a:solidFill>
          <a:ln>
            <a:noFill/>
          </a:ln>
        </p:spPr>
        <p:txBody>
          <a:bodyPr wrap="none"/>
          <a:lstStyle>
            <a:lvl1pPr eaLnBrk="0" hangingPunct="0">
              <a:spcBef>
                <a:spcPct val="20000"/>
              </a:spcBef>
              <a:spcAft>
                <a:spcPct val="30000"/>
              </a:spcAft>
              <a:buClr>
                <a:srgbClr val="006600"/>
              </a:buClr>
              <a:buFont typeface="Wingdings" pitchFamily="2" charset="2"/>
              <a:buChar char="n"/>
              <a:defRPr kumimoji="1" sz="1400">
                <a:solidFill>
                  <a:schemeClr val="tx1"/>
                </a:solidFill>
                <a:latin typeface="ＨＧｺﾞｼｯｸE-PRO"/>
                <a:ea typeface="ＨＧｺﾞｼｯｸE-PRO"/>
                <a:cs typeface="ＨＧｺﾞｼｯｸE-PRO"/>
              </a:defRPr>
            </a:lvl1pPr>
            <a:lvl2pPr marL="742950" indent="-285750" eaLnBrk="0" hangingPunct="0">
              <a:spcBef>
                <a:spcPct val="20000"/>
              </a:spcBef>
              <a:spcAft>
                <a:spcPct val="30000"/>
              </a:spcAft>
              <a:buClr>
                <a:schemeClr val="tx2"/>
              </a:buClr>
              <a:buSzPct val="90000"/>
              <a:buFont typeface="Wingdings" pitchFamily="2" charset="2"/>
              <a:buChar char="t"/>
              <a:defRPr kumimoji="1" sz="1200">
                <a:solidFill>
                  <a:schemeClr val="tx1"/>
                </a:solidFill>
                <a:latin typeface="ＭＳ Ｐゴシック" pitchFamily="50" charset="-128"/>
                <a:ea typeface="ＭＳ Ｐゴシック" pitchFamily="50" charset="-128"/>
                <a:cs typeface="ＨＧｺﾞｼｯｸE-PRO"/>
              </a:defRPr>
            </a:lvl2pPr>
            <a:lvl3pPr marL="1143000" indent="-228600" eaLnBrk="0" hangingPunct="0">
              <a:spcBef>
                <a:spcPct val="20000"/>
              </a:spcBef>
              <a:spcAft>
                <a:spcPct val="30000"/>
              </a:spcAft>
              <a:buClr>
                <a:schemeClr val="tx2"/>
              </a:buClr>
              <a:buSzPct val="90000"/>
              <a:buFont typeface="Wingdings" pitchFamily="2" charset="2"/>
              <a:buChar char=""/>
              <a:defRPr kumimoji="1" sz="1200">
                <a:solidFill>
                  <a:schemeClr val="tx1"/>
                </a:solidFill>
                <a:latin typeface="ＭＳ Ｐゴシック" pitchFamily="50" charset="-128"/>
                <a:ea typeface="ＭＳ Ｐゴシック" pitchFamily="50" charset="-128"/>
                <a:cs typeface="ＨＧｺﾞｼｯｸE-PRO"/>
              </a:defRPr>
            </a:lvl3pPr>
            <a:lvl4pPr marL="1600200" indent="-2286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4pPr>
            <a:lvl5pPr marL="2057400" indent="-2286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5pPr>
            <a:lvl6pPr marL="25146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6pPr>
            <a:lvl7pPr marL="29718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7pPr>
            <a:lvl8pPr marL="34290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8pPr>
            <a:lvl9pPr marL="38862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9pPr>
          </a:lstStyle>
          <a:p>
            <a:pPr eaLnBrk="1" hangingPunct="1">
              <a:spcBef>
                <a:spcPct val="0"/>
              </a:spcBef>
              <a:spcAft>
                <a:spcPct val="0"/>
              </a:spcAft>
              <a:buClrTx/>
              <a:buNone/>
            </a:pPr>
            <a:r>
              <a:rPr lang="en-US" altLang="ja-JP" sz="1800" b="1" dirty="0">
                <a:latin typeface="Trebuchet MS" pitchFamily="34" charset="0"/>
                <a:ea typeface="メイリオ" pitchFamily="50" charset="-128"/>
                <a:cs typeface="メイリオ" pitchFamily="50" charset="-128"/>
              </a:rPr>
              <a:t>※</a:t>
            </a:r>
            <a:r>
              <a:rPr lang="ja-JP" altLang="en-US" sz="1800" b="1" dirty="0">
                <a:latin typeface="Trebuchet MS" pitchFamily="34" charset="0"/>
                <a:ea typeface="メイリオ" pitchFamily="50" charset="-128"/>
                <a:cs typeface="メイリオ" pitchFamily="50" charset="-128"/>
              </a:rPr>
              <a:t>家計急変採用の取扱いに変更した後は、３ヶ月ごとの支援区分の見直しが</a:t>
            </a:r>
            <a:endParaRPr lang="en-US" altLang="ja-JP" sz="1800" b="1" dirty="0">
              <a:latin typeface="Trebuchet MS" pitchFamily="34" charset="0"/>
              <a:ea typeface="メイリオ" pitchFamily="50" charset="-128"/>
              <a:cs typeface="メイリオ" pitchFamily="50" charset="-128"/>
            </a:endParaRPr>
          </a:p>
          <a:p>
            <a:pPr eaLnBrk="1" hangingPunct="1">
              <a:spcBef>
                <a:spcPct val="0"/>
              </a:spcBef>
              <a:spcAft>
                <a:spcPct val="0"/>
              </a:spcAft>
              <a:buClrTx/>
              <a:buNone/>
            </a:pPr>
            <a:r>
              <a:rPr lang="ja-JP" altLang="en-US" sz="1800" b="1" dirty="0">
                <a:latin typeface="Trebuchet MS" pitchFamily="34" charset="0"/>
                <a:ea typeface="メイリオ" pitchFamily="50" charset="-128"/>
                <a:cs typeface="メイリオ" pitchFamily="50" charset="-128"/>
              </a:rPr>
              <a:t>　あり、変更前の定期的な募集による採用の取扱いへと戻すことはできません。</a:t>
            </a:r>
            <a:endParaRPr lang="en-US" altLang="ja-JP" sz="1800" b="1" dirty="0">
              <a:latin typeface="Trebuchet MS" pitchFamily="34" charset="0"/>
              <a:ea typeface="メイリオ" pitchFamily="50" charset="-128"/>
              <a:cs typeface="メイリオ" pitchFamily="50" charset="-128"/>
            </a:endParaRPr>
          </a:p>
          <a:p>
            <a:pPr eaLnBrk="1" hangingPunct="1">
              <a:spcBef>
                <a:spcPct val="0"/>
              </a:spcBef>
              <a:spcAft>
                <a:spcPct val="0"/>
              </a:spcAft>
              <a:buClrTx/>
              <a:buFontTx/>
              <a:buNone/>
            </a:pPr>
            <a:endParaRPr lang="ja-JP" altLang="en-US" sz="1800" b="1" dirty="0">
              <a:latin typeface="Times New Roman" pitchFamily="18" charset="0"/>
              <a:ea typeface="ＭＳ Ｐゴシック" pitchFamily="50" charset="-128"/>
            </a:endParaRPr>
          </a:p>
        </p:txBody>
      </p:sp>
    </p:spTree>
    <p:extLst>
      <p:ext uri="{BB962C8B-B14F-4D97-AF65-F5344CB8AC3E}">
        <p14:creationId xmlns:p14="http://schemas.microsoft.com/office/powerpoint/2010/main" val="20675793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3"/>
          <p:cNvSpPr txBox="1">
            <a:spLocks/>
          </p:cNvSpPr>
          <p:nvPr/>
        </p:nvSpPr>
        <p:spPr bwMode="auto">
          <a:xfrm>
            <a:off x="128588" y="116632"/>
            <a:ext cx="8137525" cy="574675"/>
          </a:xfrm>
          <a:prstGeom prst="rect">
            <a:avLst/>
          </a:prstGeom>
          <a:noFill/>
          <a:ln>
            <a:noFill/>
          </a:ln>
        </p:spPr>
        <p:txBody>
          <a:bodyPr lIns="84138" tIns="42862" rIns="84138" bIns="42862" anchor="ctr"/>
          <a:lstStyle>
            <a:lvl1pPr algn="l" defTabSz="833438" rtl="0" eaLnBrk="0" fontAlgn="base" hangingPunct="0">
              <a:spcBef>
                <a:spcPct val="0"/>
              </a:spcBef>
              <a:spcAft>
                <a:spcPct val="0"/>
              </a:spcAft>
              <a:defRPr kumimoji="1" sz="4400" b="0" cap="none">
                <a:solidFill>
                  <a:schemeClr val="tx1"/>
                </a:solidFill>
                <a:latin typeface="+mj-lt"/>
                <a:ea typeface="+mj-ea"/>
                <a:cs typeface="+mj-cs"/>
              </a:defRPr>
            </a:lvl1pPr>
            <a:lvl2pPr algn="l" defTabSz="833438" rtl="0" eaLnBrk="0" fontAlgn="base" hangingPunct="0">
              <a:spcBef>
                <a:spcPct val="0"/>
              </a:spcBef>
              <a:spcAft>
                <a:spcPct val="0"/>
              </a:spcAft>
              <a:defRPr kumimoji="1" sz="2400">
                <a:solidFill>
                  <a:schemeClr val="tx1"/>
                </a:solidFill>
                <a:latin typeface="ＨＧｺﾞｼｯｸE-PRO" pitchFamily="50" charset="-128"/>
                <a:ea typeface="ＨＧｺﾞｼｯｸE-PRO" pitchFamily="50" charset="-128"/>
              </a:defRPr>
            </a:lvl2pPr>
            <a:lvl3pPr algn="l" defTabSz="833438" rtl="0" eaLnBrk="0" fontAlgn="base" hangingPunct="0">
              <a:spcBef>
                <a:spcPct val="0"/>
              </a:spcBef>
              <a:spcAft>
                <a:spcPct val="0"/>
              </a:spcAft>
              <a:defRPr kumimoji="1" sz="2400">
                <a:solidFill>
                  <a:schemeClr val="tx1"/>
                </a:solidFill>
                <a:latin typeface="ＨＧｺﾞｼｯｸE-PRO" pitchFamily="50" charset="-128"/>
                <a:ea typeface="ＨＧｺﾞｼｯｸE-PRO" pitchFamily="50" charset="-128"/>
              </a:defRPr>
            </a:lvl3pPr>
            <a:lvl4pPr algn="l" defTabSz="833438" rtl="0" eaLnBrk="0" fontAlgn="base" hangingPunct="0">
              <a:spcBef>
                <a:spcPct val="0"/>
              </a:spcBef>
              <a:spcAft>
                <a:spcPct val="0"/>
              </a:spcAft>
              <a:defRPr kumimoji="1" sz="2400">
                <a:solidFill>
                  <a:schemeClr val="tx1"/>
                </a:solidFill>
                <a:latin typeface="ＨＧｺﾞｼｯｸE-PRO" pitchFamily="50" charset="-128"/>
                <a:ea typeface="ＨＧｺﾞｼｯｸE-PRO" pitchFamily="50" charset="-128"/>
              </a:defRPr>
            </a:lvl4pPr>
            <a:lvl5pPr algn="l" defTabSz="833438" rtl="0" eaLnBrk="0" fontAlgn="base" hangingPunct="0">
              <a:spcBef>
                <a:spcPct val="0"/>
              </a:spcBef>
              <a:spcAft>
                <a:spcPct val="0"/>
              </a:spcAft>
              <a:defRPr kumimoji="1" sz="2400">
                <a:solidFill>
                  <a:schemeClr val="tx1"/>
                </a:solidFill>
                <a:latin typeface="ＨＧｺﾞｼｯｸE-PRO" pitchFamily="50" charset="-128"/>
                <a:ea typeface="ＨＧｺﾞｼｯｸE-PRO" pitchFamily="50" charset="-128"/>
              </a:defRPr>
            </a:lvl5pPr>
            <a:lvl6pPr marL="457200" algn="l" defTabSz="833438" rtl="0" fontAlgn="base" hangingPunct="0">
              <a:spcBef>
                <a:spcPct val="0"/>
              </a:spcBef>
              <a:spcAft>
                <a:spcPct val="0"/>
              </a:spcAft>
              <a:defRPr kumimoji="1" sz="2400">
                <a:solidFill>
                  <a:schemeClr val="tx1"/>
                </a:solidFill>
                <a:latin typeface="ＨＧｺﾞｼｯｸE-PRO" pitchFamily="50" charset="-128"/>
                <a:ea typeface="ＨＧｺﾞｼｯｸE-PRO" pitchFamily="50" charset="-128"/>
              </a:defRPr>
            </a:lvl6pPr>
            <a:lvl7pPr marL="914400" algn="l" defTabSz="833438" rtl="0" fontAlgn="base" hangingPunct="0">
              <a:spcBef>
                <a:spcPct val="0"/>
              </a:spcBef>
              <a:spcAft>
                <a:spcPct val="0"/>
              </a:spcAft>
              <a:defRPr kumimoji="1" sz="2400">
                <a:solidFill>
                  <a:schemeClr val="tx1"/>
                </a:solidFill>
                <a:latin typeface="ＨＧｺﾞｼｯｸE-PRO" pitchFamily="50" charset="-128"/>
                <a:ea typeface="ＨＧｺﾞｼｯｸE-PRO" pitchFamily="50" charset="-128"/>
              </a:defRPr>
            </a:lvl7pPr>
            <a:lvl8pPr marL="1371600" algn="l" defTabSz="833438" rtl="0" fontAlgn="base" hangingPunct="0">
              <a:spcBef>
                <a:spcPct val="0"/>
              </a:spcBef>
              <a:spcAft>
                <a:spcPct val="0"/>
              </a:spcAft>
              <a:defRPr kumimoji="1" sz="2400">
                <a:solidFill>
                  <a:schemeClr val="tx1"/>
                </a:solidFill>
                <a:latin typeface="ＨＧｺﾞｼｯｸE-PRO" pitchFamily="50" charset="-128"/>
                <a:ea typeface="ＨＧｺﾞｼｯｸE-PRO" pitchFamily="50" charset="-128"/>
              </a:defRPr>
            </a:lvl8pPr>
            <a:lvl9pPr marL="1828800" algn="l" defTabSz="833438" rtl="0" fontAlgn="base" hangingPunct="0">
              <a:spcBef>
                <a:spcPct val="0"/>
              </a:spcBef>
              <a:spcAft>
                <a:spcPct val="0"/>
              </a:spcAft>
              <a:defRPr kumimoji="1" sz="2400">
                <a:solidFill>
                  <a:schemeClr val="tx1"/>
                </a:solidFill>
                <a:latin typeface="ＨＧｺﾞｼｯｸE-PRO" pitchFamily="50" charset="-128"/>
                <a:ea typeface="ＨＧｺﾞｼｯｸE-PRO" pitchFamily="50" charset="-128"/>
              </a:defRPr>
            </a:lvl9pPr>
          </a:lstStyle>
          <a:p>
            <a:pPr>
              <a:defRPr/>
            </a:pPr>
            <a:r>
              <a:rPr lang="ja-JP" altLang="en-US" sz="2800" kern="0" dirty="0">
                <a:latin typeface="メイリオ" panose="020B0604030504040204" pitchFamily="50" charset="-128"/>
                <a:ea typeface="メイリオ" panose="020B0604030504040204" pitchFamily="50" charset="-128"/>
                <a:cs typeface="メイリオ" panose="020B0604030504040204" pitchFamily="50" charset="-128"/>
              </a:rPr>
              <a:t> 連絡が必要なとき</a:t>
            </a:r>
          </a:p>
        </p:txBody>
      </p:sp>
      <p:pic>
        <p:nvPicPr>
          <p:cNvPr id="23558" name="Picture 43" descr="MC900397865[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08104" y="832608"/>
            <a:ext cx="400460" cy="40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9" name="Text Box 44"/>
          <p:cNvSpPr txBox="1">
            <a:spLocks noChangeArrowheads="1"/>
          </p:cNvSpPr>
          <p:nvPr/>
        </p:nvSpPr>
        <p:spPr bwMode="auto">
          <a:xfrm>
            <a:off x="5908564" y="832608"/>
            <a:ext cx="3758431" cy="45525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spcAft>
                <a:spcPct val="30000"/>
              </a:spcAft>
              <a:buClr>
                <a:srgbClr val="006600"/>
              </a:buClr>
              <a:buFont typeface="Wingdings" pitchFamily="2" charset="2"/>
              <a:buChar char="n"/>
              <a:defRPr kumimoji="1" sz="1400">
                <a:solidFill>
                  <a:schemeClr val="tx1"/>
                </a:solidFill>
                <a:latin typeface="ＨＧｺﾞｼｯｸE-PRO"/>
                <a:ea typeface="ＨＧｺﾞｼｯｸE-PRO"/>
                <a:cs typeface="ＨＧｺﾞｼｯｸE-PRO"/>
              </a:defRPr>
            </a:lvl1pPr>
            <a:lvl2pPr marL="742950" indent="-285750" eaLnBrk="0" hangingPunct="0">
              <a:spcBef>
                <a:spcPct val="20000"/>
              </a:spcBef>
              <a:spcAft>
                <a:spcPct val="30000"/>
              </a:spcAft>
              <a:buClr>
                <a:schemeClr val="tx2"/>
              </a:buClr>
              <a:buSzPct val="90000"/>
              <a:buFont typeface="Wingdings" pitchFamily="2" charset="2"/>
              <a:buChar char="t"/>
              <a:defRPr kumimoji="1" sz="1200">
                <a:solidFill>
                  <a:schemeClr val="tx1"/>
                </a:solidFill>
                <a:latin typeface="ＭＳ Ｐゴシック" pitchFamily="50" charset="-128"/>
                <a:ea typeface="ＭＳ Ｐゴシック" pitchFamily="50" charset="-128"/>
                <a:cs typeface="ＨＧｺﾞｼｯｸE-PRO"/>
              </a:defRPr>
            </a:lvl2pPr>
            <a:lvl3pPr marL="1143000" indent="-228600" eaLnBrk="0" hangingPunct="0">
              <a:spcBef>
                <a:spcPct val="20000"/>
              </a:spcBef>
              <a:spcAft>
                <a:spcPct val="30000"/>
              </a:spcAft>
              <a:buClr>
                <a:schemeClr val="tx2"/>
              </a:buClr>
              <a:buSzPct val="90000"/>
              <a:buFont typeface="Wingdings" pitchFamily="2" charset="2"/>
              <a:buChar char=""/>
              <a:defRPr kumimoji="1" sz="1200">
                <a:solidFill>
                  <a:schemeClr val="tx1"/>
                </a:solidFill>
                <a:latin typeface="ＭＳ Ｐゴシック" pitchFamily="50" charset="-128"/>
                <a:ea typeface="ＭＳ Ｐゴシック" pitchFamily="50" charset="-128"/>
                <a:cs typeface="ＨＧｺﾞｼｯｸE-PRO"/>
              </a:defRPr>
            </a:lvl3pPr>
            <a:lvl4pPr marL="1600200" indent="-2286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4pPr>
            <a:lvl5pPr marL="2057400" indent="-2286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5pPr>
            <a:lvl6pPr marL="25146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6pPr>
            <a:lvl7pPr marL="29718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7pPr>
            <a:lvl8pPr marL="34290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8pPr>
            <a:lvl9pPr marL="38862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9pPr>
          </a:lstStyle>
          <a:p>
            <a:pPr eaLnBrk="1" hangingPunct="1">
              <a:lnSpc>
                <a:spcPts val="1000"/>
              </a:lnSpc>
              <a:spcBef>
                <a:spcPct val="50000"/>
              </a:spcBef>
              <a:spcAft>
                <a:spcPct val="0"/>
              </a:spcAft>
              <a:buClrTx/>
              <a:buFontTx/>
              <a:buNone/>
            </a:pPr>
            <a:r>
              <a:rPr lang="ja-JP" altLang="en-US" sz="1200" b="1" dirty="0">
                <a:latin typeface="メイリオ" panose="020B0604030504040204" pitchFamily="50" charset="-128"/>
                <a:ea typeface="メイリオ" panose="020B0604030504040204" pitchFamily="50" charset="-128"/>
              </a:rPr>
              <a:t>給付奨学生のしおり</a:t>
            </a:r>
            <a:endParaRPr lang="en-US" altLang="ja-JP" sz="1200" b="1" dirty="0">
              <a:latin typeface="メイリオ" panose="020B0604030504040204" pitchFamily="50" charset="-128"/>
              <a:ea typeface="メイリオ" panose="020B0604030504040204" pitchFamily="50" charset="-128"/>
            </a:endParaRPr>
          </a:p>
          <a:p>
            <a:pPr eaLnBrk="1" hangingPunct="1">
              <a:lnSpc>
                <a:spcPts val="1000"/>
              </a:lnSpc>
              <a:spcBef>
                <a:spcPct val="50000"/>
              </a:spcBef>
              <a:spcAft>
                <a:spcPct val="0"/>
              </a:spcAft>
              <a:buClrTx/>
              <a:buFontTx/>
              <a:buNone/>
            </a:pPr>
            <a:r>
              <a:rPr lang="en-US" altLang="ja-JP" sz="1200" b="1" dirty="0">
                <a:latin typeface="メイリオ" panose="020B0604030504040204" pitchFamily="50" charset="-128"/>
                <a:ea typeface="メイリオ" panose="020B0604030504040204" pitchFamily="50" charset="-128"/>
              </a:rPr>
              <a:t>11</a:t>
            </a:r>
            <a:r>
              <a:rPr lang="ja-JP" altLang="en-US" sz="1200" b="1" dirty="0">
                <a:latin typeface="メイリオ" panose="020B0604030504040204" pitchFamily="50" charset="-128"/>
                <a:ea typeface="メイリオ" panose="020B0604030504040204" pitchFamily="50" charset="-128"/>
              </a:rPr>
              <a:t>ページ、</a:t>
            </a:r>
            <a:r>
              <a:rPr lang="en-US" altLang="ja-JP" sz="1200" b="1" dirty="0">
                <a:latin typeface="メイリオ" panose="020B0604030504040204" pitchFamily="50" charset="-128"/>
                <a:ea typeface="メイリオ" panose="020B0604030504040204" pitchFamily="50" charset="-128"/>
              </a:rPr>
              <a:t>17</a:t>
            </a:r>
            <a:r>
              <a:rPr lang="ja-JP" altLang="en-US" sz="1200" b="1" dirty="0">
                <a:latin typeface="メイリオ" panose="020B0604030504040204" pitchFamily="50" charset="-128"/>
                <a:ea typeface="メイリオ" panose="020B0604030504040204" pitchFamily="50" charset="-128"/>
              </a:rPr>
              <a:t>～</a:t>
            </a:r>
            <a:r>
              <a:rPr lang="en-US" altLang="ja-JP" sz="1200" b="1" dirty="0">
                <a:latin typeface="メイリオ" panose="020B0604030504040204" pitchFamily="50" charset="-128"/>
                <a:ea typeface="メイリオ" panose="020B0604030504040204" pitchFamily="50" charset="-128"/>
              </a:rPr>
              <a:t>22</a:t>
            </a:r>
            <a:r>
              <a:rPr lang="ja-JP" altLang="en-US" sz="1200" b="1" dirty="0">
                <a:latin typeface="メイリオ" panose="020B0604030504040204" pitchFamily="50" charset="-128"/>
                <a:ea typeface="メイリオ" panose="020B0604030504040204" pitchFamily="50" charset="-128"/>
              </a:rPr>
              <a:t>ページ、</a:t>
            </a:r>
            <a:r>
              <a:rPr lang="en-US" altLang="ja-JP" sz="1200" b="1" dirty="0">
                <a:latin typeface="メイリオ" panose="020B0604030504040204" pitchFamily="50" charset="-128"/>
                <a:ea typeface="メイリオ" panose="020B0604030504040204" pitchFamily="50" charset="-128"/>
              </a:rPr>
              <a:t>29</a:t>
            </a:r>
            <a:r>
              <a:rPr lang="ja-JP" altLang="en-US" sz="1200" b="1" dirty="0">
                <a:latin typeface="メイリオ" panose="020B0604030504040204" pitchFamily="50" charset="-128"/>
                <a:ea typeface="メイリオ" panose="020B0604030504040204" pitchFamily="50" charset="-128"/>
              </a:rPr>
              <a:t>ページ</a:t>
            </a:r>
            <a:endParaRPr lang="en-US" altLang="ja-JP" sz="1200" b="1" dirty="0">
              <a:latin typeface="メイリオ" panose="020B0604030504040204" pitchFamily="50" charset="-128"/>
              <a:ea typeface="メイリオ" panose="020B0604030504040204" pitchFamily="50" charset="-128"/>
            </a:endParaRPr>
          </a:p>
        </p:txBody>
      </p:sp>
      <p:sp>
        <p:nvSpPr>
          <p:cNvPr id="8" name="コンテンツ プレースホルダー 2"/>
          <p:cNvSpPr txBox="1">
            <a:spLocks/>
          </p:cNvSpPr>
          <p:nvPr/>
        </p:nvSpPr>
        <p:spPr bwMode="auto">
          <a:xfrm>
            <a:off x="226057" y="1317305"/>
            <a:ext cx="8691885" cy="757094"/>
          </a:xfrm>
          <a:prstGeom prst="rect">
            <a:avLst/>
          </a:prstGeom>
          <a:solidFill>
            <a:srgbClr val="FFFF99"/>
          </a:solidFill>
          <a:ln>
            <a:solidFill>
              <a:srgbClr val="FFFFCC"/>
            </a:solidFill>
          </a:ln>
        </p:spPr>
        <p:txBody>
          <a:bodyPr/>
          <a:lstStyle>
            <a:lvl1pPr marL="361950" indent="-361950" defTabSz="457200" eaLnBrk="0" hangingPunct="0">
              <a:spcBef>
                <a:spcPct val="20000"/>
              </a:spcBef>
              <a:spcAft>
                <a:spcPct val="30000"/>
              </a:spcAft>
              <a:buClr>
                <a:srgbClr val="006600"/>
              </a:buClr>
              <a:buFont typeface="Wingdings" pitchFamily="2" charset="2"/>
              <a:buChar char="n"/>
              <a:defRPr kumimoji="1" sz="1400">
                <a:solidFill>
                  <a:schemeClr val="tx1"/>
                </a:solidFill>
                <a:latin typeface="ＨＧｺﾞｼｯｸE-PRO"/>
                <a:ea typeface="ＨＧｺﾞｼｯｸE-PRO"/>
                <a:cs typeface="ＨＧｺﾞｼｯｸE-PRO"/>
              </a:defRPr>
            </a:lvl1pPr>
            <a:lvl2pPr marL="742950" indent="-285750" defTabSz="457200" eaLnBrk="0" hangingPunct="0">
              <a:spcBef>
                <a:spcPct val="20000"/>
              </a:spcBef>
              <a:spcAft>
                <a:spcPct val="30000"/>
              </a:spcAft>
              <a:buClr>
                <a:schemeClr val="tx2"/>
              </a:buClr>
              <a:buSzPct val="90000"/>
              <a:buFont typeface="Wingdings" pitchFamily="2" charset="2"/>
              <a:buChar char="t"/>
              <a:defRPr kumimoji="1" sz="1200">
                <a:solidFill>
                  <a:schemeClr val="tx1"/>
                </a:solidFill>
                <a:latin typeface="ＭＳ Ｐゴシック" pitchFamily="50" charset="-128"/>
                <a:ea typeface="ＭＳ Ｐゴシック" pitchFamily="50" charset="-128"/>
                <a:cs typeface="ＨＧｺﾞｼｯｸE-PRO"/>
              </a:defRPr>
            </a:lvl2pPr>
            <a:lvl3pPr marL="1143000" indent="-228600" defTabSz="457200" eaLnBrk="0" hangingPunct="0">
              <a:spcBef>
                <a:spcPct val="20000"/>
              </a:spcBef>
              <a:spcAft>
                <a:spcPct val="30000"/>
              </a:spcAft>
              <a:buClr>
                <a:schemeClr val="tx2"/>
              </a:buClr>
              <a:buSzPct val="90000"/>
              <a:buFont typeface="Wingdings" pitchFamily="2" charset="2"/>
              <a:buChar char=""/>
              <a:defRPr kumimoji="1" sz="1200">
                <a:solidFill>
                  <a:schemeClr val="tx1"/>
                </a:solidFill>
                <a:latin typeface="ＭＳ Ｐゴシック" pitchFamily="50" charset="-128"/>
                <a:ea typeface="ＭＳ Ｐゴシック" pitchFamily="50" charset="-128"/>
                <a:cs typeface="ＨＧｺﾞｼｯｸE-PRO"/>
              </a:defRPr>
            </a:lvl3pPr>
            <a:lvl4pPr marL="1600200" indent="-228600" defTabSz="4572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4pPr>
            <a:lvl5pPr marL="2057400" indent="-228600" defTabSz="4572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5pPr>
            <a:lvl6pPr marL="25146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6pPr>
            <a:lvl7pPr marL="29718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7pPr>
            <a:lvl8pPr marL="34290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8pPr>
            <a:lvl9pPr marL="38862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9pPr>
          </a:lstStyle>
          <a:p>
            <a:pPr marL="0" indent="0" eaLnBrk="1" hangingPunct="1">
              <a:spcBef>
                <a:spcPts val="1000"/>
              </a:spcBef>
              <a:spcAft>
                <a:spcPct val="0"/>
              </a:spcAft>
              <a:buClr>
                <a:srgbClr val="FC0128"/>
              </a:buClr>
              <a:buSzPct val="80000"/>
              <a:buNone/>
            </a:pPr>
            <a:r>
              <a:rPr lang="ja-JP" altLang="en-US" sz="2000" b="1" dirty="0">
                <a:solidFill>
                  <a:srgbClr val="000000"/>
                </a:solidFill>
                <a:latin typeface="Trebuchet MS" pitchFamily="34" charset="0"/>
                <a:ea typeface="メイリオ" pitchFamily="50" charset="-128"/>
                <a:cs typeface="メイリオ" pitchFamily="50" charset="-128"/>
              </a:rPr>
              <a:t>以下の事由が発生した場合、必ず学校に連絡してください。</a:t>
            </a:r>
            <a:endParaRPr lang="en-US" altLang="ja-JP" sz="2000" b="1" dirty="0">
              <a:solidFill>
                <a:srgbClr val="000000"/>
              </a:solidFill>
              <a:latin typeface="Trebuchet MS" pitchFamily="34" charset="0"/>
              <a:ea typeface="メイリオ" pitchFamily="50" charset="-128"/>
              <a:cs typeface="メイリオ" pitchFamily="50" charset="-128"/>
            </a:endParaRPr>
          </a:p>
          <a:p>
            <a:pPr marL="0" indent="0" eaLnBrk="1" hangingPunct="1">
              <a:spcBef>
                <a:spcPts val="1000"/>
              </a:spcBef>
              <a:spcAft>
                <a:spcPct val="0"/>
              </a:spcAft>
              <a:buClr>
                <a:srgbClr val="FC0128"/>
              </a:buClr>
              <a:buSzPct val="80000"/>
              <a:buNone/>
            </a:pPr>
            <a:r>
              <a:rPr lang="en-US" altLang="ja-JP" sz="2000" b="1" dirty="0">
                <a:solidFill>
                  <a:srgbClr val="000000"/>
                </a:solidFill>
                <a:latin typeface="Trebuchet MS" pitchFamily="34" charset="0"/>
                <a:ea typeface="メイリオ" pitchFamily="50" charset="-128"/>
                <a:cs typeface="メイリオ" pitchFamily="50" charset="-128"/>
              </a:rPr>
              <a:t>※</a:t>
            </a:r>
            <a:r>
              <a:rPr lang="ja-JP" altLang="en-US" sz="2000" b="1" dirty="0">
                <a:solidFill>
                  <a:srgbClr val="000000"/>
                </a:solidFill>
                <a:latin typeface="Trebuchet MS" pitchFamily="34" charset="0"/>
                <a:ea typeface="メイリオ" pitchFamily="50" charset="-128"/>
                <a:cs typeface="メイリオ" pitchFamily="50" charset="-128"/>
              </a:rPr>
              <a:t>手続きを行う場合は、提出期限があります。</a:t>
            </a:r>
          </a:p>
        </p:txBody>
      </p:sp>
      <p:graphicFrame>
        <p:nvGraphicFramePr>
          <p:cNvPr id="9" name="表 8">
            <a:extLst>
              <a:ext uri="{FF2B5EF4-FFF2-40B4-BE49-F238E27FC236}">
                <a16:creationId xmlns:a16="http://schemas.microsoft.com/office/drawing/2014/main" id="{E83281C9-C476-4B17-8C3F-13EBB99AEDC0}"/>
              </a:ext>
            </a:extLst>
          </p:cNvPr>
          <p:cNvGraphicFramePr>
            <a:graphicFrameLocks noGrp="1"/>
          </p:cNvGraphicFramePr>
          <p:nvPr>
            <p:extLst>
              <p:ext uri="{D42A27DB-BD31-4B8C-83A1-F6EECF244321}">
                <p14:modId xmlns:p14="http://schemas.microsoft.com/office/powerpoint/2010/main" val="585668365"/>
              </p:ext>
            </p:extLst>
          </p:nvPr>
        </p:nvGraphicFramePr>
        <p:xfrm>
          <a:off x="452301" y="2326010"/>
          <a:ext cx="8188471" cy="3479254"/>
        </p:xfrm>
        <a:graphic>
          <a:graphicData uri="http://schemas.openxmlformats.org/drawingml/2006/table">
            <a:tbl>
              <a:tblPr firstRow="1" bandRow="1">
                <a:tableStyleId>{073A0DAA-6AF3-43AB-8588-CEC1D06C72B9}</a:tableStyleId>
              </a:tblPr>
              <a:tblGrid>
                <a:gridCol w="4320480">
                  <a:extLst>
                    <a:ext uri="{9D8B030D-6E8A-4147-A177-3AD203B41FA5}">
                      <a16:colId xmlns:a16="http://schemas.microsoft.com/office/drawing/2014/main" val="20000"/>
                    </a:ext>
                  </a:extLst>
                </a:gridCol>
                <a:gridCol w="3867991">
                  <a:extLst>
                    <a:ext uri="{9D8B030D-6E8A-4147-A177-3AD203B41FA5}">
                      <a16:colId xmlns:a16="http://schemas.microsoft.com/office/drawing/2014/main" val="26775187"/>
                    </a:ext>
                  </a:extLst>
                </a:gridCol>
              </a:tblGrid>
              <a:tr h="684076">
                <a:tc>
                  <a:txBody>
                    <a:bodyPr/>
                    <a:lstStyle/>
                    <a:p>
                      <a:pPr algn="l">
                        <a:lnSpc>
                          <a:spcPct val="125000"/>
                        </a:lnSpc>
                        <a:spcAft>
                          <a:spcPts val="0"/>
                        </a:spcAft>
                      </a:pPr>
                      <a:r>
                        <a:rPr lang="ja-JP" altLang="en-US" sz="20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2000" b="1"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改姓・改名</a:t>
                      </a:r>
                      <a:endParaRPr lang="ja-JP" sz="20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25000"/>
                        </a:lnSpc>
                        <a:spcAft>
                          <a:spcPts val="0"/>
                        </a:spcAft>
                      </a:pPr>
                      <a:r>
                        <a:rPr lang="ja-JP" altLang="en-US" sz="20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□振込口座の変更</a:t>
                      </a:r>
                      <a:endParaRPr lang="ja-JP" sz="20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684076">
                <a:tc>
                  <a:txBody>
                    <a:bodyPr/>
                    <a:lstStyle/>
                    <a:p>
                      <a:pPr algn="l">
                        <a:lnSpc>
                          <a:spcPct val="125000"/>
                        </a:lnSpc>
                        <a:spcAft>
                          <a:spcPts val="0"/>
                        </a:spcAft>
                      </a:pPr>
                      <a:r>
                        <a:rPr lang="ja-JP" altLang="en-US" sz="20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□退学</a:t>
                      </a:r>
                      <a:endParaRPr lang="ja-JP" sz="20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25000"/>
                        </a:lnSpc>
                        <a:spcAft>
                          <a:spcPts val="0"/>
                        </a:spcAft>
                      </a:pPr>
                      <a:r>
                        <a:rPr lang="ja-JP" altLang="en-US" sz="20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□通学形態の変更</a:t>
                      </a:r>
                      <a:br>
                        <a:rPr lang="en-US" altLang="ja-JP" sz="20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br>
                      <a:r>
                        <a:rPr lang="ja-JP" altLang="en-US" sz="20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　（自宅通学・自宅外通学）</a:t>
                      </a:r>
                      <a:endParaRPr lang="ja-JP" sz="20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26061099"/>
                  </a:ext>
                </a:extLst>
              </a:tr>
              <a:tr h="684076">
                <a:tc>
                  <a:txBody>
                    <a:bodyPr/>
                    <a:lstStyle/>
                    <a:p>
                      <a:pPr algn="l">
                        <a:lnSpc>
                          <a:spcPct val="125000"/>
                        </a:lnSpc>
                        <a:spcAft>
                          <a:spcPts val="0"/>
                        </a:spcAft>
                      </a:pPr>
                      <a:r>
                        <a:rPr lang="ja-JP" altLang="en-US" sz="20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□休学・留学</a:t>
                      </a:r>
                      <a:r>
                        <a:rPr lang="en-US" altLang="ja-JP" sz="20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12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学籍が「休学」の場合</a:t>
                      </a:r>
                      <a:r>
                        <a:rPr lang="ja-JP" altLang="en-US" sz="20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・復学</a:t>
                      </a:r>
                      <a:endParaRPr lang="ja-JP" sz="20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25000"/>
                        </a:lnSpc>
                        <a:spcAft>
                          <a:spcPts val="0"/>
                        </a:spcAft>
                      </a:pPr>
                      <a:r>
                        <a:rPr lang="ja-JP" altLang="en-US" sz="20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□転学・編入学</a:t>
                      </a:r>
                      <a:endParaRPr lang="ja-JP" sz="20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85143108"/>
                  </a:ext>
                </a:extLst>
              </a:tr>
              <a:tr h="684076">
                <a:tc>
                  <a:txBody>
                    <a:bodyPr/>
                    <a:lstStyle/>
                    <a:p>
                      <a:pPr algn="l">
                        <a:lnSpc>
                          <a:spcPct val="125000"/>
                        </a:lnSpc>
                        <a:spcAft>
                          <a:spcPts val="0"/>
                        </a:spcAft>
                      </a:pPr>
                      <a:r>
                        <a:rPr lang="ja-JP" altLang="en-US" sz="20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□他の国費受給</a:t>
                      </a:r>
                      <a:r>
                        <a:rPr lang="en-US" altLang="ja-JP" sz="1200" dirty="0">
                          <a:solidFill>
                            <a:srgbClr val="000000"/>
                          </a:solidFill>
                          <a:latin typeface="Trebuchet MS" pitchFamily="34" charset="0"/>
                          <a:ea typeface="メイリオ" pitchFamily="50" charset="-128"/>
                          <a:cs typeface="メイリオ" pitchFamily="50" charset="-128"/>
                        </a:rPr>
                        <a:t>※</a:t>
                      </a:r>
                      <a:r>
                        <a:rPr lang="ja-JP" altLang="en-US" sz="1200" dirty="0">
                          <a:solidFill>
                            <a:srgbClr val="000000"/>
                          </a:solidFill>
                          <a:latin typeface="Trebuchet MS" pitchFamily="34" charset="0"/>
                          <a:ea typeface="メイリオ" pitchFamily="50" charset="-128"/>
                          <a:cs typeface="メイリオ" pitchFamily="50" charset="-128"/>
                        </a:rPr>
                        <a:t>「教育訓練支援給付金」など</a:t>
                      </a:r>
                      <a:endParaRPr lang="en-US" altLang="ja-JP" sz="1200" dirty="0">
                        <a:solidFill>
                          <a:srgbClr val="000000"/>
                        </a:solidFill>
                        <a:latin typeface="Trebuchet MS" pitchFamily="34" charset="0"/>
                        <a:ea typeface="メイリオ" pitchFamily="50" charset="-128"/>
                        <a:cs typeface="メイリオ" pitchFamily="50" charset="-128"/>
                      </a:endParaRPr>
                    </a:p>
                    <a:p>
                      <a:pPr algn="l">
                        <a:lnSpc>
                          <a:spcPct val="50000"/>
                        </a:lnSpc>
                        <a:spcAft>
                          <a:spcPts val="0"/>
                        </a:spcAft>
                      </a:pPr>
                      <a:r>
                        <a:rPr lang="ja-JP" altLang="en-US" sz="1200" b="1" kern="100" dirty="0">
                          <a:solidFill>
                            <a:srgbClr val="000000"/>
                          </a:solidFill>
                          <a:effectLst/>
                          <a:latin typeface="Trebuchet MS" pitchFamily="34" charset="0"/>
                          <a:ea typeface="メイリオ" pitchFamily="50" charset="-128"/>
                          <a:cs typeface="Times New Roman" panose="02020603050405020304" pitchFamily="18" charset="0"/>
                        </a:rPr>
                        <a:t>　　　　　　　　　　　　　</a:t>
                      </a:r>
                      <a:r>
                        <a:rPr lang="ja-JP" altLang="en-US" sz="1200" b="0" kern="100" dirty="0">
                          <a:solidFill>
                            <a:srgbClr val="000000"/>
                          </a:solidFill>
                          <a:effectLst/>
                          <a:latin typeface="Trebuchet MS" pitchFamily="34" charset="0"/>
                          <a:ea typeface="メイリオ" pitchFamily="50" charset="-128"/>
                          <a:cs typeface="Times New Roman" panose="02020603050405020304" pitchFamily="18" charset="0"/>
                        </a:rPr>
                        <a:t>（</a:t>
                      </a:r>
                      <a:r>
                        <a:rPr lang="en-US" altLang="ja-JP" sz="1200" b="0" kern="100" dirty="0">
                          <a:solidFill>
                            <a:srgbClr val="000000"/>
                          </a:solidFill>
                          <a:effectLst/>
                          <a:latin typeface="Trebuchet MS" pitchFamily="34" charset="0"/>
                          <a:ea typeface="メイリオ" pitchFamily="50" charset="-128"/>
                          <a:cs typeface="Times New Roman" panose="02020603050405020304" pitchFamily="18" charset="0"/>
                        </a:rPr>
                        <a:t>page.8 </a:t>
                      </a:r>
                      <a:r>
                        <a:rPr lang="ja-JP" altLang="en-US" sz="1200" b="0" kern="100" dirty="0">
                          <a:solidFill>
                            <a:srgbClr val="000000"/>
                          </a:solidFill>
                          <a:effectLst/>
                          <a:latin typeface="Trebuchet MS" pitchFamily="34" charset="0"/>
                          <a:ea typeface="メイリオ" pitchFamily="50" charset="-128"/>
                          <a:cs typeface="Times New Roman" panose="02020603050405020304" pitchFamily="18" charset="0"/>
                        </a:rPr>
                        <a:t>参照）</a:t>
                      </a:r>
                      <a:endParaRPr lang="ja-JP" sz="20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25000"/>
                        </a:lnSpc>
                        <a:spcAft>
                          <a:spcPts val="0"/>
                        </a:spcAft>
                      </a:pPr>
                      <a:r>
                        <a:rPr lang="ja-JP" altLang="en-US" sz="20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□学部・学科・コース変更</a:t>
                      </a:r>
                      <a:endParaRPr lang="ja-JP" sz="20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31288448"/>
                  </a:ext>
                </a:extLst>
              </a:tr>
              <a:tr h="684076">
                <a:tc>
                  <a:txBody>
                    <a:bodyPr/>
                    <a:lstStyle/>
                    <a:p>
                      <a:pPr algn="l">
                        <a:lnSpc>
                          <a:spcPct val="125000"/>
                        </a:lnSpc>
                        <a:spcAft>
                          <a:spcPts val="0"/>
                        </a:spcAft>
                      </a:pPr>
                      <a:r>
                        <a:rPr lang="ja-JP" altLang="en-US" sz="20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□停止（奨学生による申出）</a:t>
                      </a:r>
                      <a:endParaRPr lang="ja-JP" sz="20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25000"/>
                        </a:lnSpc>
                        <a:spcAft>
                          <a:spcPts val="0"/>
                        </a:spcAft>
                      </a:pPr>
                      <a:r>
                        <a:rPr lang="ja-JP" altLang="en-US" sz="20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16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多子世帯の判定に使う「子ども」の数への加算を希望するとき</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7124894"/>
                  </a:ext>
                </a:extLst>
              </a:tr>
            </a:tbl>
          </a:graphicData>
        </a:graphic>
      </p:graphicFrame>
    </p:spTree>
    <p:extLst>
      <p:ext uri="{BB962C8B-B14F-4D97-AF65-F5344CB8AC3E}">
        <p14:creationId xmlns:p14="http://schemas.microsoft.com/office/powerpoint/2010/main" val="40828821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E554AF4D-58F5-BE00-002B-056FB9FFD51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69646" y="3740904"/>
            <a:ext cx="2723519" cy="2784440"/>
          </a:xfrm>
          <a:prstGeom prst="rect">
            <a:avLst/>
          </a:prstGeom>
          <a:ln>
            <a:solidFill>
              <a:schemeClr val="bg1">
                <a:lumMod val="75000"/>
              </a:schemeClr>
            </a:solidFill>
          </a:ln>
        </p:spPr>
      </p:pic>
      <p:sp>
        <p:nvSpPr>
          <p:cNvPr id="10" name="下矢印 1">
            <a:extLst>
              <a:ext uri="{FF2B5EF4-FFF2-40B4-BE49-F238E27FC236}">
                <a16:creationId xmlns:a16="http://schemas.microsoft.com/office/drawing/2014/main" id="{91BE2F1A-4AA5-B3B9-830B-14A35B172AFF}"/>
              </a:ext>
            </a:extLst>
          </p:cNvPr>
          <p:cNvSpPr/>
          <p:nvPr/>
        </p:nvSpPr>
        <p:spPr bwMode="auto">
          <a:xfrm rot="19607614">
            <a:off x="1180002" y="3339969"/>
            <a:ext cx="667933" cy="1058689"/>
          </a:xfrm>
          <a:prstGeom prst="downArrow">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1000" b="1" i="0" u="none" strike="noStrike" cap="none" normalizeH="0" baseline="0">
              <a:ln>
                <a:noFill/>
              </a:ln>
              <a:solidFill>
                <a:schemeClr val="tx1"/>
              </a:solidFill>
              <a:effectLst/>
              <a:latin typeface="Times New Roman" charset="0"/>
              <a:ea typeface="ＭＳ Ｐゴシック" pitchFamily="50" charset="-128"/>
            </a:endParaRPr>
          </a:p>
        </p:txBody>
      </p:sp>
      <p:pic>
        <p:nvPicPr>
          <p:cNvPr id="19461" name="Picture 43" descr="MC900397865[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244263" y="881727"/>
            <a:ext cx="393700" cy="40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2" name="テキスト ボックス 16"/>
          <p:cNvSpPr txBox="1">
            <a:spLocks noChangeArrowheads="1"/>
          </p:cNvSpPr>
          <p:nvPr/>
        </p:nvSpPr>
        <p:spPr bwMode="auto">
          <a:xfrm>
            <a:off x="330200" y="1486525"/>
            <a:ext cx="8447261" cy="646331"/>
          </a:xfrm>
          <a:prstGeom prst="rect">
            <a:avLst/>
          </a:prstGeom>
          <a:solidFill>
            <a:srgbClr val="FFFF99"/>
          </a:solidFill>
          <a:ln>
            <a:solidFill>
              <a:srgbClr val="FFFFCC"/>
            </a:solidFill>
          </a:ln>
        </p:spPr>
        <p:txBody>
          <a:bodyPr wrap="square">
            <a:spAutoFit/>
          </a:bodyPr>
          <a:lstStyle>
            <a:lvl1pPr marL="342900" indent="-342900" eaLnBrk="0" hangingPunct="0">
              <a:spcBef>
                <a:spcPct val="20000"/>
              </a:spcBef>
              <a:spcAft>
                <a:spcPct val="30000"/>
              </a:spcAft>
              <a:buClr>
                <a:srgbClr val="006600"/>
              </a:buClr>
              <a:buFont typeface="Wingdings" pitchFamily="2" charset="2"/>
              <a:buChar char="n"/>
              <a:defRPr kumimoji="1" sz="1400">
                <a:solidFill>
                  <a:schemeClr val="tx1"/>
                </a:solidFill>
                <a:latin typeface="ＨＧｺﾞｼｯｸE-PRO"/>
                <a:ea typeface="ＨＧｺﾞｼｯｸE-PRO"/>
                <a:cs typeface="ＨＧｺﾞｼｯｸE-PRO"/>
              </a:defRPr>
            </a:lvl1pPr>
            <a:lvl2pPr eaLnBrk="0" hangingPunct="0">
              <a:spcBef>
                <a:spcPct val="20000"/>
              </a:spcBef>
              <a:spcAft>
                <a:spcPct val="30000"/>
              </a:spcAft>
              <a:buClr>
                <a:schemeClr val="tx2"/>
              </a:buClr>
              <a:buSzPct val="90000"/>
              <a:buFont typeface="Wingdings" pitchFamily="2" charset="2"/>
              <a:buChar char="t"/>
              <a:defRPr kumimoji="1" sz="1200">
                <a:solidFill>
                  <a:schemeClr val="tx1"/>
                </a:solidFill>
                <a:latin typeface="ＭＳ Ｐゴシック" pitchFamily="50" charset="-128"/>
                <a:ea typeface="ＭＳ Ｐゴシック" pitchFamily="50" charset="-128"/>
                <a:cs typeface="ＨＧｺﾞｼｯｸE-PRO"/>
              </a:defRPr>
            </a:lvl2pPr>
            <a:lvl3pPr marL="1143000" indent="-228600" eaLnBrk="0" hangingPunct="0">
              <a:spcBef>
                <a:spcPct val="20000"/>
              </a:spcBef>
              <a:spcAft>
                <a:spcPct val="30000"/>
              </a:spcAft>
              <a:buClr>
                <a:schemeClr val="tx2"/>
              </a:buClr>
              <a:buSzPct val="90000"/>
              <a:buFont typeface="Wingdings" pitchFamily="2" charset="2"/>
              <a:buChar char=""/>
              <a:defRPr kumimoji="1" sz="1200">
                <a:solidFill>
                  <a:schemeClr val="tx1"/>
                </a:solidFill>
                <a:latin typeface="ＭＳ Ｐゴシック" pitchFamily="50" charset="-128"/>
                <a:ea typeface="ＭＳ Ｐゴシック" pitchFamily="50" charset="-128"/>
                <a:cs typeface="ＨＧｺﾞｼｯｸE-PRO"/>
              </a:defRPr>
            </a:lvl3pPr>
            <a:lvl4pPr marL="1600200" indent="-2286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4pPr>
            <a:lvl5pPr marL="2057400" indent="-2286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5pPr>
            <a:lvl6pPr marL="25146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6pPr>
            <a:lvl7pPr marL="29718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7pPr>
            <a:lvl8pPr marL="34290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8pPr>
            <a:lvl9pPr marL="38862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9pPr>
          </a:lstStyle>
          <a:p>
            <a:pPr marL="0" lvl="1" eaLnBrk="1" hangingPunct="1">
              <a:spcBef>
                <a:spcPts val="1000"/>
              </a:spcBef>
              <a:spcAft>
                <a:spcPct val="0"/>
              </a:spcAft>
              <a:buClrTx/>
              <a:buSzPct val="80000"/>
              <a:buFontTx/>
              <a:buNone/>
            </a:pPr>
            <a:r>
              <a:rPr lang="ja-JP" altLang="en-US" sz="1800" dirty="0">
                <a:latin typeface="Trebuchet MS" pitchFamily="34" charset="0"/>
                <a:ea typeface="メイリオ" pitchFamily="50" charset="-128"/>
                <a:cs typeface="メイリオ" pitchFamily="50" charset="-128"/>
              </a:rPr>
              <a:t>奨学金情報を確認したり、各種届出などの手続きができます。</a:t>
            </a:r>
            <a:br>
              <a:rPr lang="en-US" altLang="ja-JP" sz="1800" dirty="0">
                <a:latin typeface="Trebuchet MS" pitchFamily="34" charset="0"/>
                <a:ea typeface="メイリオ" pitchFamily="50" charset="-128"/>
                <a:cs typeface="メイリオ" pitchFamily="50" charset="-128"/>
              </a:rPr>
            </a:br>
            <a:r>
              <a:rPr lang="ja-JP" altLang="en-US" sz="1800" dirty="0">
                <a:latin typeface="Trebuchet MS" pitchFamily="34" charset="0"/>
                <a:ea typeface="メイリオ" pitchFamily="50" charset="-128"/>
                <a:cs typeface="メイリオ" pitchFamily="50" charset="-128"/>
              </a:rPr>
              <a:t>「在籍報告」の提出もスカラＰＳを通じて行います。</a:t>
            </a:r>
            <a:endParaRPr lang="en-US" altLang="ja-JP" sz="1800" dirty="0">
              <a:latin typeface="Trebuchet MS" pitchFamily="34" charset="0"/>
              <a:ea typeface="メイリオ" pitchFamily="50" charset="-128"/>
              <a:cs typeface="メイリオ" pitchFamily="50" charset="-128"/>
            </a:endParaRPr>
          </a:p>
        </p:txBody>
      </p:sp>
      <p:sp>
        <p:nvSpPr>
          <p:cNvPr id="19463" name="テキスト ボックス 17"/>
          <p:cNvSpPr txBox="1">
            <a:spLocks noChangeArrowheads="1"/>
          </p:cNvSpPr>
          <p:nvPr/>
        </p:nvSpPr>
        <p:spPr bwMode="auto">
          <a:xfrm>
            <a:off x="4123382" y="4397858"/>
            <a:ext cx="4985122" cy="7745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spcBef>
                <a:spcPct val="20000"/>
              </a:spcBef>
              <a:spcAft>
                <a:spcPct val="30000"/>
              </a:spcAft>
              <a:buClr>
                <a:srgbClr val="006600"/>
              </a:buClr>
              <a:buFont typeface="Wingdings" pitchFamily="2" charset="2"/>
              <a:buChar char="n"/>
              <a:defRPr kumimoji="1" sz="1400">
                <a:solidFill>
                  <a:schemeClr val="tx1"/>
                </a:solidFill>
                <a:latin typeface="ＨＧｺﾞｼｯｸE-PRO"/>
                <a:ea typeface="ＨＧｺﾞｼｯｸE-PRO"/>
                <a:cs typeface="ＨＧｺﾞｼｯｸE-PRO"/>
              </a:defRPr>
            </a:lvl1pPr>
            <a:lvl2pPr eaLnBrk="0" hangingPunct="0">
              <a:spcBef>
                <a:spcPct val="20000"/>
              </a:spcBef>
              <a:spcAft>
                <a:spcPct val="30000"/>
              </a:spcAft>
              <a:buClr>
                <a:schemeClr val="tx2"/>
              </a:buClr>
              <a:buSzPct val="90000"/>
              <a:buFont typeface="Wingdings" pitchFamily="2" charset="2"/>
              <a:buChar char="t"/>
              <a:defRPr kumimoji="1" sz="1200">
                <a:solidFill>
                  <a:schemeClr val="tx1"/>
                </a:solidFill>
                <a:latin typeface="ＭＳ Ｐゴシック" pitchFamily="50" charset="-128"/>
                <a:ea typeface="ＭＳ Ｐゴシック" pitchFamily="50" charset="-128"/>
                <a:cs typeface="ＨＧｺﾞｼｯｸE-PRO"/>
              </a:defRPr>
            </a:lvl2pPr>
            <a:lvl3pPr marL="1143000" indent="-228600" eaLnBrk="0" hangingPunct="0">
              <a:spcBef>
                <a:spcPct val="20000"/>
              </a:spcBef>
              <a:spcAft>
                <a:spcPct val="30000"/>
              </a:spcAft>
              <a:buClr>
                <a:schemeClr val="tx2"/>
              </a:buClr>
              <a:buSzPct val="90000"/>
              <a:buFont typeface="Wingdings" pitchFamily="2" charset="2"/>
              <a:buChar char=""/>
              <a:defRPr kumimoji="1" sz="1200">
                <a:solidFill>
                  <a:schemeClr val="tx1"/>
                </a:solidFill>
                <a:latin typeface="ＭＳ Ｐゴシック" pitchFamily="50" charset="-128"/>
                <a:ea typeface="ＭＳ Ｐゴシック" pitchFamily="50" charset="-128"/>
                <a:cs typeface="ＨＧｺﾞｼｯｸE-PRO"/>
              </a:defRPr>
            </a:lvl3pPr>
            <a:lvl4pPr marL="1600200" indent="-2286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4pPr>
            <a:lvl5pPr marL="2057400" indent="-2286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5pPr>
            <a:lvl6pPr marL="25146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6pPr>
            <a:lvl7pPr marL="29718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7pPr>
            <a:lvl8pPr marL="34290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8pPr>
            <a:lvl9pPr marL="38862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9pPr>
          </a:lstStyle>
          <a:p>
            <a:pPr lvl="1" eaLnBrk="1" hangingPunct="1">
              <a:spcBef>
                <a:spcPts val="1000"/>
              </a:spcBef>
              <a:spcAft>
                <a:spcPct val="0"/>
              </a:spcAft>
              <a:buClrTx/>
              <a:buSzPct val="80000"/>
              <a:buFontTx/>
              <a:buNone/>
            </a:pPr>
            <a:r>
              <a:rPr lang="ja-JP" altLang="en-US" sz="1800" b="1" dirty="0">
                <a:latin typeface="メイリオ" panose="020B0604030504040204" pitchFamily="50" charset="-128"/>
                <a:ea typeface="メイリオ" panose="020B0604030504040204" pitchFamily="50" charset="-128"/>
              </a:rPr>
              <a:t>スカラＰＳ</a:t>
            </a:r>
            <a:endParaRPr lang="en-US" altLang="ja-JP" sz="1800" b="1" dirty="0">
              <a:latin typeface="メイリオ" panose="020B0604030504040204" pitchFamily="50" charset="-128"/>
              <a:ea typeface="メイリオ" panose="020B0604030504040204" pitchFamily="50" charset="-128"/>
            </a:endParaRPr>
          </a:p>
          <a:p>
            <a:pPr lvl="1" eaLnBrk="1" hangingPunct="1">
              <a:spcBef>
                <a:spcPts val="1000"/>
              </a:spcBef>
              <a:spcAft>
                <a:spcPct val="0"/>
              </a:spcAft>
              <a:buClrTx/>
              <a:buSzPct val="80000"/>
              <a:buFontTx/>
              <a:buNone/>
            </a:pPr>
            <a:r>
              <a:rPr lang="en-US" altLang="ja-JP" sz="1800" b="1" dirty="0">
                <a:latin typeface="メイリオ" panose="020B0604030504040204" pitchFamily="50" charset="-128"/>
                <a:ea typeface="メイリオ" panose="020B0604030504040204" pitchFamily="50" charset="-128"/>
                <a:cs typeface="メイリオ" pitchFamily="50" charset="-128"/>
              </a:rPr>
              <a:t>https://scholar-ps.sas.jasso.go.jp/</a:t>
            </a:r>
          </a:p>
        </p:txBody>
      </p:sp>
      <p:sp>
        <p:nvSpPr>
          <p:cNvPr id="20" name="コンテンツ プレースホルダー 2"/>
          <p:cNvSpPr txBox="1">
            <a:spLocks/>
          </p:cNvSpPr>
          <p:nvPr/>
        </p:nvSpPr>
        <p:spPr bwMode="auto">
          <a:xfrm>
            <a:off x="917129" y="116632"/>
            <a:ext cx="6282729"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42900" indent="-342900" defTabSz="457200" eaLnBrk="0" hangingPunct="0">
              <a:defRPr kumimoji="1" sz="2000" b="1">
                <a:solidFill>
                  <a:schemeClr val="tx1"/>
                </a:solidFill>
                <a:latin typeface="Times New Roman" pitchFamily="18" charset="0"/>
                <a:ea typeface="ＨＧｺﾞｼｯｸE-PRO" pitchFamily="50" charset="-128"/>
              </a:defRPr>
            </a:lvl1pPr>
            <a:lvl2pPr marL="742950" indent="-285750" defTabSz="457200" eaLnBrk="0" hangingPunct="0">
              <a:defRPr kumimoji="1" sz="2000" b="1">
                <a:solidFill>
                  <a:schemeClr val="tx1"/>
                </a:solidFill>
                <a:latin typeface="Times New Roman" pitchFamily="18" charset="0"/>
                <a:ea typeface="ＨＧｺﾞｼｯｸE-PRO" pitchFamily="50" charset="-128"/>
              </a:defRPr>
            </a:lvl2pPr>
            <a:lvl3pPr marL="1143000" indent="-228600" defTabSz="457200" eaLnBrk="0" hangingPunct="0">
              <a:defRPr kumimoji="1" sz="2000" b="1">
                <a:solidFill>
                  <a:schemeClr val="tx1"/>
                </a:solidFill>
                <a:latin typeface="Times New Roman" pitchFamily="18" charset="0"/>
                <a:ea typeface="ＨＧｺﾞｼｯｸE-PRO" pitchFamily="50" charset="-128"/>
              </a:defRPr>
            </a:lvl3pPr>
            <a:lvl4pPr marL="1600200" indent="-228600" defTabSz="457200" eaLnBrk="0" hangingPunct="0">
              <a:defRPr kumimoji="1" sz="2000" b="1">
                <a:solidFill>
                  <a:schemeClr val="tx1"/>
                </a:solidFill>
                <a:latin typeface="Times New Roman" pitchFamily="18" charset="0"/>
                <a:ea typeface="ＨＧｺﾞｼｯｸE-PRO" pitchFamily="50" charset="-128"/>
              </a:defRPr>
            </a:lvl4pPr>
            <a:lvl5pPr marL="2057400" indent="-228600" defTabSz="457200" eaLnBrk="0" hangingPunct="0">
              <a:defRPr kumimoji="1" sz="2000" b="1">
                <a:solidFill>
                  <a:schemeClr val="tx1"/>
                </a:solidFill>
                <a:latin typeface="Times New Roman" pitchFamily="18" charset="0"/>
                <a:ea typeface="ＨＧｺﾞｼｯｸE-PRO" pitchFamily="50" charset="-128"/>
              </a:defRPr>
            </a:lvl5pPr>
            <a:lvl6pPr marL="2514600" indent="-228600" defTabSz="457200" eaLnBrk="0" fontAlgn="base" hangingPunct="0">
              <a:spcBef>
                <a:spcPct val="0"/>
              </a:spcBef>
              <a:spcAft>
                <a:spcPct val="0"/>
              </a:spcAft>
              <a:buClr>
                <a:srgbClr val="FF66CC"/>
              </a:buClr>
              <a:buFont typeface="Wingdings" pitchFamily="2" charset="2"/>
              <a:defRPr kumimoji="1" sz="2000" b="1">
                <a:solidFill>
                  <a:schemeClr val="tx1"/>
                </a:solidFill>
                <a:latin typeface="Times New Roman" pitchFamily="18" charset="0"/>
                <a:ea typeface="ＨＧｺﾞｼｯｸE-PRO" pitchFamily="50" charset="-128"/>
              </a:defRPr>
            </a:lvl6pPr>
            <a:lvl7pPr marL="2971800" indent="-228600" defTabSz="457200" eaLnBrk="0" fontAlgn="base" hangingPunct="0">
              <a:spcBef>
                <a:spcPct val="0"/>
              </a:spcBef>
              <a:spcAft>
                <a:spcPct val="0"/>
              </a:spcAft>
              <a:buClr>
                <a:srgbClr val="FF66CC"/>
              </a:buClr>
              <a:buFont typeface="Wingdings" pitchFamily="2" charset="2"/>
              <a:defRPr kumimoji="1" sz="2000" b="1">
                <a:solidFill>
                  <a:schemeClr val="tx1"/>
                </a:solidFill>
                <a:latin typeface="Times New Roman" pitchFamily="18" charset="0"/>
                <a:ea typeface="ＨＧｺﾞｼｯｸE-PRO" pitchFamily="50" charset="-128"/>
              </a:defRPr>
            </a:lvl7pPr>
            <a:lvl8pPr marL="3429000" indent="-228600" defTabSz="457200" eaLnBrk="0" fontAlgn="base" hangingPunct="0">
              <a:spcBef>
                <a:spcPct val="0"/>
              </a:spcBef>
              <a:spcAft>
                <a:spcPct val="0"/>
              </a:spcAft>
              <a:buClr>
                <a:srgbClr val="FF66CC"/>
              </a:buClr>
              <a:buFont typeface="Wingdings" pitchFamily="2" charset="2"/>
              <a:defRPr kumimoji="1" sz="2000" b="1">
                <a:solidFill>
                  <a:schemeClr val="tx1"/>
                </a:solidFill>
                <a:latin typeface="Times New Roman" pitchFamily="18" charset="0"/>
                <a:ea typeface="ＨＧｺﾞｼｯｸE-PRO" pitchFamily="50" charset="-128"/>
              </a:defRPr>
            </a:lvl8pPr>
            <a:lvl9pPr marL="3886200" indent="-228600" defTabSz="457200" eaLnBrk="0" fontAlgn="base" hangingPunct="0">
              <a:spcBef>
                <a:spcPct val="0"/>
              </a:spcBef>
              <a:spcAft>
                <a:spcPct val="0"/>
              </a:spcAft>
              <a:buClr>
                <a:srgbClr val="FF66CC"/>
              </a:buClr>
              <a:buFont typeface="Wingdings" pitchFamily="2" charset="2"/>
              <a:defRPr kumimoji="1" sz="2000" b="1">
                <a:solidFill>
                  <a:schemeClr val="tx1"/>
                </a:solidFill>
                <a:latin typeface="Times New Roman" pitchFamily="18" charset="0"/>
                <a:ea typeface="ＨＧｺﾞｼｯｸE-PRO" pitchFamily="50" charset="-128"/>
              </a:defRPr>
            </a:lvl9pPr>
          </a:lstStyle>
          <a:p>
            <a:pPr marL="0" indent="0" eaLnBrk="1" hangingPunct="1">
              <a:spcBef>
                <a:spcPts val="1000"/>
              </a:spcBef>
              <a:buSzPct val="80000"/>
              <a:defRPr/>
            </a:pPr>
            <a:r>
              <a:rPr lang="ja-JP" altLang="en-US" b="0" kern="0" dirty="0">
                <a:latin typeface="メイリオ" panose="020B0604030504040204" pitchFamily="50" charset="-128"/>
                <a:ea typeface="メイリオ" panose="020B0604030504040204" pitchFamily="50" charset="-128"/>
                <a:cs typeface="+mn-cs"/>
              </a:rPr>
              <a:t>スカラネット・パーソナル（スカラＰＳ）とは</a:t>
            </a:r>
          </a:p>
        </p:txBody>
      </p:sp>
      <p:pic>
        <p:nvPicPr>
          <p:cNvPr id="14"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7504" y="44624"/>
            <a:ext cx="809625" cy="4095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6" name="テキスト ボックス 10"/>
          <p:cNvSpPr txBox="1">
            <a:spLocks noChangeArrowheads="1"/>
          </p:cNvSpPr>
          <p:nvPr/>
        </p:nvSpPr>
        <p:spPr bwMode="auto">
          <a:xfrm>
            <a:off x="195809" y="415697"/>
            <a:ext cx="122555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spcAft>
                <a:spcPct val="30000"/>
              </a:spcAft>
              <a:buClr>
                <a:srgbClr val="006600"/>
              </a:buClr>
              <a:buFont typeface="Wingdings" pitchFamily="2" charset="2"/>
              <a:buChar char="n"/>
              <a:defRPr kumimoji="1" sz="1400">
                <a:solidFill>
                  <a:schemeClr val="tx1"/>
                </a:solidFill>
                <a:latin typeface="ＨＧｺﾞｼｯｸE-PRO"/>
                <a:ea typeface="ＨＧｺﾞｼｯｸE-PRO"/>
                <a:cs typeface="ＨＧｺﾞｼｯｸE-PRO"/>
              </a:defRPr>
            </a:lvl1pPr>
            <a:lvl2pPr marL="742950" indent="-285750" eaLnBrk="0" hangingPunct="0">
              <a:spcBef>
                <a:spcPct val="20000"/>
              </a:spcBef>
              <a:spcAft>
                <a:spcPct val="30000"/>
              </a:spcAft>
              <a:buClr>
                <a:schemeClr val="tx2"/>
              </a:buClr>
              <a:buSzPct val="90000"/>
              <a:buFont typeface="Wingdings" pitchFamily="2" charset="2"/>
              <a:buChar char="t"/>
              <a:defRPr kumimoji="1" sz="1200">
                <a:solidFill>
                  <a:schemeClr val="tx1"/>
                </a:solidFill>
                <a:latin typeface="ＭＳ Ｐゴシック" pitchFamily="50" charset="-128"/>
                <a:ea typeface="ＭＳ Ｐゴシック" pitchFamily="50" charset="-128"/>
                <a:cs typeface="ＨＧｺﾞｼｯｸE-PRO"/>
              </a:defRPr>
            </a:lvl2pPr>
            <a:lvl3pPr marL="1143000" indent="-228600" eaLnBrk="0" hangingPunct="0">
              <a:spcBef>
                <a:spcPct val="20000"/>
              </a:spcBef>
              <a:spcAft>
                <a:spcPct val="30000"/>
              </a:spcAft>
              <a:buClr>
                <a:schemeClr val="tx2"/>
              </a:buClr>
              <a:buSzPct val="90000"/>
              <a:buFont typeface="Wingdings" pitchFamily="2" charset="2"/>
              <a:buChar char=""/>
              <a:defRPr kumimoji="1" sz="1200">
                <a:solidFill>
                  <a:schemeClr val="tx1"/>
                </a:solidFill>
                <a:latin typeface="ＭＳ Ｐゴシック" pitchFamily="50" charset="-128"/>
                <a:ea typeface="ＭＳ Ｐゴシック" pitchFamily="50" charset="-128"/>
                <a:cs typeface="ＨＧｺﾞｼｯｸE-PRO"/>
              </a:defRPr>
            </a:lvl3pPr>
            <a:lvl4pPr marL="1600200" indent="-2286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4pPr>
            <a:lvl5pPr marL="2057400" indent="-2286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5pPr>
            <a:lvl6pPr marL="25146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6pPr>
            <a:lvl7pPr marL="29718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7pPr>
            <a:lvl8pPr marL="34290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8pPr>
            <a:lvl9pPr marL="38862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9pPr>
          </a:lstStyle>
          <a:p>
            <a:pPr eaLnBrk="1" hangingPunct="1">
              <a:spcBef>
                <a:spcPct val="0"/>
              </a:spcBef>
              <a:spcAft>
                <a:spcPct val="0"/>
              </a:spcAft>
              <a:buClrTx/>
              <a:buFontTx/>
              <a:buNone/>
            </a:pPr>
            <a:r>
              <a:rPr lang="ja-JP" altLang="en-US" sz="1200" dirty="0">
                <a:latin typeface="メイリオ" panose="020B0604030504040204" pitchFamily="50" charset="-128"/>
                <a:ea typeface="メイリオ" panose="020B0604030504040204" pitchFamily="50" charset="-128"/>
              </a:rPr>
              <a:t>用語説明</a:t>
            </a:r>
          </a:p>
        </p:txBody>
      </p:sp>
      <p:sp>
        <p:nvSpPr>
          <p:cNvPr id="17" name="Text Box 44"/>
          <p:cNvSpPr txBox="1">
            <a:spLocks noChangeArrowheads="1"/>
          </p:cNvSpPr>
          <p:nvPr/>
        </p:nvSpPr>
        <p:spPr bwMode="auto">
          <a:xfrm>
            <a:off x="6660233" y="838453"/>
            <a:ext cx="2273442" cy="46166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spcAft>
                <a:spcPct val="30000"/>
              </a:spcAft>
              <a:buClr>
                <a:srgbClr val="006600"/>
              </a:buClr>
              <a:buFont typeface="Wingdings" pitchFamily="2" charset="2"/>
              <a:buChar char="n"/>
              <a:defRPr kumimoji="1" sz="1400">
                <a:solidFill>
                  <a:schemeClr val="tx1"/>
                </a:solidFill>
                <a:latin typeface="ＨＧｺﾞｼｯｸE-PRO"/>
                <a:ea typeface="ＨＧｺﾞｼｯｸE-PRO"/>
                <a:cs typeface="ＨＧｺﾞｼｯｸE-PRO"/>
              </a:defRPr>
            </a:lvl1pPr>
            <a:lvl2pPr marL="742950" indent="-285750" eaLnBrk="0" hangingPunct="0">
              <a:spcBef>
                <a:spcPct val="20000"/>
              </a:spcBef>
              <a:spcAft>
                <a:spcPct val="30000"/>
              </a:spcAft>
              <a:buClr>
                <a:schemeClr val="tx2"/>
              </a:buClr>
              <a:buSzPct val="90000"/>
              <a:buFont typeface="Wingdings" pitchFamily="2" charset="2"/>
              <a:buChar char="t"/>
              <a:defRPr kumimoji="1" sz="1200">
                <a:solidFill>
                  <a:schemeClr val="tx1"/>
                </a:solidFill>
                <a:latin typeface="ＭＳ Ｐゴシック" pitchFamily="50" charset="-128"/>
                <a:ea typeface="ＭＳ Ｐゴシック" pitchFamily="50" charset="-128"/>
                <a:cs typeface="ＨＧｺﾞｼｯｸE-PRO"/>
              </a:defRPr>
            </a:lvl2pPr>
            <a:lvl3pPr marL="1143000" indent="-228600" eaLnBrk="0" hangingPunct="0">
              <a:spcBef>
                <a:spcPct val="20000"/>
              </a:spcBef>
              <a:spcAft>
                <a:spcPct val="30000"/>
              </a:spcAft>
              <a:buClr>
                <a:schemeClr val="tx2"/>
              </a:buClr>
              <a:buSzPct val="90000"/>
              <a:buFont typeface="Wingdings" pitchFamily="2" charset="2"/>
              <a:buChar char=""/>
              <a:defRPr kumimoji="1" sz="1200">
                <a:solidFill>
                  <a:schemeClr val="tx1"/>
                </a:solidFill>
                <a:latin typeface="ＭＳ Ｐゴシック" pitchFamily="50" charset="-128"/>
                <a:ea typeface="ＭＳ Ｐゴシック" pitchFamily="50" charset="-128"/>
                <a:cs typeface="ＨＧｺﾞｼｯｸE-PRO"/>
              </a:defRPr>
            </a:lvl3pPr>
            <a:lvl4pPr marL="1600200" indent="-2286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4pPr>
            <a:lvl5pPr marL="2057400" indent="-2286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5pPr>
            <a:lvl6pPr marL="25146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6pPr>
            <a:lvl7pPr marL="29718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7pPr>
            <a:lvl8pPr marL="34290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8pPr>
            <a:lvl9pPr marL="38862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9pPr>
          </a:lstStyle>
          <a:p>
            <a:pPr eaLnBrk="1" hangingPunct="1">
              <a:spcBef>
                <a:spcPct val="50000"/>
              </a:spcBef>
              <a:spcAft>
                <a:spcPct val="0"/>
              </a:spcAft>
              <a:buClrTx/>
              <a:buFontTx/>
              <a:buNone/>
            </a:pPr>
            <a:r>
              <a:rPr lang="ja-JP" altLang="en-US" sz="1200" b="1" dirty="0">
                <a:latin typeface="メイリオ" panose="020B0604030504040204" pitchFamily="50" charset="-128"/>
                <a:ea typeface="メイリオ" panose="020B0604030504040204" pitchFamily="50" charset="-128"/>
              </a:rPr>
              <a:t>給付奨学生のしおり</a:t>
            </a:r>
            <a:br>
              <a:rPr lang="en-US" altLang="ja-JP" sz="1200" b="1" dirty="0">
                <a:latin typeface="メイリオ" panose="020B0604030504040204" pitchFamily="50" charset="-128"/>
                <a:ea typeface="メイリオ" panose="020B0604030504040204" pitchFamily="50" charset="-128"/>
              </a:rPr>
            </a:br>
            <a:r>
              <a:rPr lang="en-US" altLang="ja-JP" sz="1200" b="1" dirty="0">
                <a:latin typeface="メイリオ" panose="020B0604030504040204" pitchFamily="50" charset="-128"/>
                <a:ea typeface="メイリオ" panose="020B0604030504040204" pitchFamily="50" charset="-128"/>
              </a:rPr>
              <a:t>36</a:t>
            </a:r>
            <a:r>
              <a:rPr lang="ja-JP" altLang="en-US" sz="1200" b="1" dirty="0">
                <a:latin typeface="メイリオ" panose="020B0604030504040204" pitchFamily="50" charset="-128"/>
                <a:ea typeface="メイリオ" panose="020B0604030504040204" pitchFamily="50" charset="-128"/>
              </a:rPr>
              <a:t>～</a:t>
            </a:r>
            <a:r>
              <a:rPr lang="en-US" altLang="ja-JP" sz="1200" b="1" dirty="0">
                <a:latin typeface="メイリオ" panose="020B0604030504040204" pitchFamily="50" charset="-128"/>
                <a:ea typeface="メイリオ" panose="020B0604030504040204" pitchFamily="50" charset="-128"/>
              </a:rPr>
              <a:t>38</a:t>
            </a:r>
            <a:r>
              <a:rPr lang="ja-JP" altLang="en-US" sz="1200" b="1" dirty="0">
                <a:latin typeface="メイリオ" panose="020B0604030504040204" pitchFamily="50" charset="-128"/>
                <a:ea typeface="メイリオ" panose="020B0604030504040204" pitchFamily="50" charset="-128"/>
              </a:rPr>
              <a:t>ページ</a:t>
            </a:r>
            <a:endParaRPr lang="en-US" altLang="ja-JP" sz="1200" b="1" dirty="0">
              <a:latin typeface="メイリオ" panose="020B0604030504040204" pitchFamily="50" charset="-128"/>
              <a:ea typeface="メイリオ" panose="020B0604030504040204" pitchFamily="50" charset="-128"/>
            </a:endParaRPr>
          </a:p>
        </p:txBody>
      </p:sp>
      <p:pic>
        <p:nvPicPr>
          <p:cNvPr id="19" name="図 1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596336" y="3861048"/>
            <a:ext cx="879455" cy="879455"/>
          </a:xfrm>
          <a:prstGeom prst="rect">
            <a:avLst/>
          </a:prstGeom>
          <a:ln w="15875">
            <a:noFill/>
          </a:ln>
        </p:spPr>
      </p:pic>
      <p:pic>
        <p:nvPicPr>
          <p:cNvPr id="6" name="図 5">
            <a:extLst>
              <a:ext uri="{FF2B5EF4-FFF2-40B4-BE49-F238E27FC236}">
                <a16:creationId xmlns:a16="http://schemas.microsoft.com/office/drawing/2014/main" id="{E0505558-3E53-D246-6003-7B533A718DAB}"/>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83325" y="2175910"/>
            <a:ext cx="7777349" cy="1469114"/>
          </a:xfrm>
          <a:prstGeom prst="rect">
            <a:avLst/>
          </a:prstGeom>
        </p:spPr>
      </p:pic>
      <p:sp>
        <p:nvSpPr>
          <p:cNvPr id="7" name="正方形/長方形 2">
            <a:extLst>
              <a:ext uri="{FF2B5EF4-FFF2-40B4-BE49-F238E27FC236}">
                <a16:creationId xmlns:a16="http://schemas.microsoft.com/office/drawing/2014/main" id="{5A9F7DB5-5109-8288-7CEF-60A281BB96FE}"/>
              </a:ext>
            </a:extLst>
          </p:cNvPr>
          <p:cNvSpPr>
            <a:spLocks noChangeArrowheads="1"/>
          </p:cNvSpPr>
          <p:nvPr/>
        </p:nvSpPr>
        <p:spPr bwMode="auto">
          <a:xfrm>
            <a:off x="644757" y="2199911"/>
            <a:ext cx="2559091" cy="1418321"/>
          </a:xfrm>
          <a:prstGeom prst="rect">
            <a:avLst/>
          </a:prstGeom>
          <a:noFill/>
          <a:ln w="47625" algn="ctr">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wrap="none"/>
          <a:lstStyle>
            <a:lvl1pPr eaLnBrk="0" hangingPunct="0">
              <a:spcBef>
                <a:spcPct val="20000"/>
              </a:spcBef>
              <a:spcAft>
                <a:spcPct val="30000"/>
              </a:spcAft>
              <a:buClr>
                <a:srgbClr val="006600"/>
              </a:buClr>
              <a:buFont typeface="Wingdings" pitchFamily="2" charset="2"/>
              <a:buChar char="n"/>
              <a:defRPr kumimoji="1" sz="1400">
                <a:solidFill>
                  <a:schemeClr val="tx1"/>
                </a:solidFill>
                <a:latin typeface="ＨＧｺﾞｼｯｸE-PRO"/>
                <a:ea typeface="ＨＧｺﾞｼｯｸE-PRO"/>
                <a:cs typeface="ＨＧｺﾞｼｯｸE-PRO"/>
              </a:defRPr>
            </a:lvl1pPr>
            <a:lvl2pPr marL="742950" indent="-285750" eaLnBrk="0" hangingPunct="0">
              <a:spcBef>
                <a:spcPct val="20000"/>
              </a:spcBef>
              <a:spcAft>
                <a:spcPct val="30000"/>
              </a:spcAft>
              <a:buClr>
                <a:schemeClr val="tx2"/>
              </a:buClr>
              <a:buSzPct val="90000"/>
              <a:buFont typeface="Wingdings" pitchFamily="2" charset="2"/>
              <a:buChar char="t"/>
              <a:defRPr kumimoji="1" sz="1200">
                <a:solidFill>
                  <a:schemeClr val="tx1"/>
                </a:solidFill>
                <a:latin typeface="ＭＳ Ｐゴシック" pitchFamily="50" charset="-128"/>
                <a:ea typeface="ＭＳ Ｐゴシック" pitchFamily="50" charset="-128"/>
                <a:cs typeface="ＨＧｺﾞｼｯｸE-PRO"/>
              </a:defRPr>
            </a:lvl2pPr>
            <a:lvl3pPr marL="1143000" indent="-228600" eaLnBrk="0" hangingPunct="0">
              <a:spcBef>
                <a:spcPct val="20000"/>
              </a:spcBef>
              <a:spcAft>
                <a:spcPct val="30000"/>
              </a:spcAft>
              <a:buClr>
                <a:schemeClr val="tx2"/>
              </a:buClr>
              <a:buSzPct val="90000"/>
              <a:buFont typeface="Wingdings" pitchFamily="2" charset="2"/>
              <a:buChar char=""/>
              <a:defRPr kumimoji="1" sz="1200">
                <a:solidFill>
                  <a:schemeClr val="tx1"/>
                </a:solidFill>
                <a:latin typeface="ＭＳ Ｐゴシック" pitchFamily="50" charset="-128"/>
                <a:ea typeface="ＭＳ Ｐゴシック" pitchFamily="50" charset="-128"/>
                <a:cs typeface="ＨＧｺﾞｼｯｸE-PRO"/>
              </a:defRPr>
            </a:lvl3pPr>
            <a:lvl4pPr marL="1600200" indent="-2286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4pPr>
            <a:lvl5pPr marL="2057400" indent="-2286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5pPr>
            <a:lvl6pPr marL="25146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6pPr>
            <a:lvl7pPr marL="29718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7pPr>
            <a:lvl8pPr marL="34290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8pPr>
            <a:lvl9pPr marL="38862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9pPr>
          </a:lstStyle>
          <a:p>
            <a:pPr eaLnBrk="1" hangingPunct="1">
              <a:spcBef>
                <a:spcPct val="0"/>
              </a:spcBef>
              <a:spcAft>
                <a:spcPct val="0"/>
              </a:spcAft>
              <a:buClrTx/>
              <a:buFontTx/>
              <a:buNone/>
            </a:pPr>
            <a:endParaRPr lang="ja-JP" altLang="en-US" sz="1000" b="1">
              <a:solidFill>
                <a:srgbClr val="FF0000"/>
              </a:solidFill>
              <a:latin typeface="Times New Roman" pitchFamily="18" charset="0"/>
              <a:ea typeface="ＭＳ Ｐゴシック" pitchFamily="50" charset="-128"/>
            </a:endParaRPr>
          </a:p>
        </p:txBody>
      </p:sp>
      <p:sp>
        <p:nvSpPr>
          <p:cNvPr id="8" name="正方形/長方形 19">
            <a:extLst>
              <a:ext uri="{FF2B5EF4-FFF2-40B4-BE49-F238E27FC236}">
                <a16:creationId xmlns:a16="http://schemas.microsoft.com/office/drawing/2014/main" id="{449022D7-4673-2E6C-20BA-3439518B0A51}"/>
              </a:ext>
            </a:extLst>
          </p:cNvPr>
          <p:cNvSpPr>
            <a:spLocks noChangeArrowheads="1"/>
          </p:cNvSpPr>
          <p:nvPr/>
        </p:nvSpPr>
        <p:spPr bwMode="auto">
          <a:xfrm>
            <a:off x="3271478" y="5414916"/>
            <a:ext cx="907678" cy="202446"/>
          </a:xfrm>
          <a:prstGeom prst="rect">
            <a:avLst/>
          </a:prstGeom>
          <a:noFill/>
          <a:ln w="47625" algn="ctr">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wrap="none"/>
          <a:lstStyle>
            <a:lvl1pPr eaLnBrk="0" hangingPunct="0">
              <a:spcBef>
                <a:spcPct val="20000"/>
              </a:spcBef>
              <a:spcAft>
                <a:spcPct val="30000"/>
              </a:spcAft>
              <a:buClr>
                <a:srgbClr val="006600"/>
              </a:buClr>
              <a:buFont typeface="Wingdings" pitchFamily="2" charset="2"/>
              <a:buChar char="n"/>
              <a:defRPr kumimoji="1" sz="1400">
                <a:solidFill>
                  <a:schemeClr val="tx1"/>
                </a:solidFill>
                <a:latin typeface="ＨＧｺﾞｼｯｸE-PRO"/>
                <a:ea typeface="ＨＧｺﾞｼｯｸE-PRO"/>
                <a:cs typeface="ＨＧｺﾞｼｯｸE-PRO"/>
              </a:defRPr>
            </a:lvl1pPr>
            <a:lvl2pPr marL="742950" indent="-285750" eaLnBrk="0" hangingPunct="0">
              <a:spcBef>
                <a:spcPct val="20000"/>
              </a:spcBef>
              <a:spcAft>
                <a:spcPct val="30000"/>
              </a:spcAft>
              <a:buClr>
                <a:schemeClr val="tx2"/>
              </a:buClr>
              <a:buSzPct val="90000"/>
              <a:buFont typeface="Wingdings" pitchFamily="2" charset="2"/>
              <a:buChar char="t"/>
              <a:defRPr kumimoji="1" sz="1200">
                <a:solidFill>
                  <a:schemeClr val="tx1"/>
                </a:solidFill>
                <a:latin typeface="ＭＳ Ｐゴシック" pitchFamily="50" charset="-128"/>
                <a:ea typeface="ＭＳ Ｐゴシック" pitchFamily="50" charset="-128"/>
                <a:cs typeface="ＨＧｺﾞｼｯｸE-PRO"/>
              </a:defRPr>
            </a:lvl2pPr>
            <a:lvl3pPr marL="1143000" indent="-228600" eaLnBrk="0" hangingPunct="0">
              <a:spcBef>
                <a:spcPct val="20000"/>
              </a:spcBef>
              <a:spcAft>
                <a:spcPct val="30000"/>
              </a:spcAft>
              <a:buClr>
                <a:schemeClr val="tx2"/>
              </a:buClr>
              <a:buSzPct val="90000"/>
              <a:buFont typeface="Wingdings" pitchFamily="2" charset="2"/>
              <a:buChar char=""/>
              <a:defRPr kumimoji="1" sz="1200">
                <a:solidFill>
                  <a:schemeClr val="tx1"/>
                </a:solidFill>
                <a:latin typeface="ＭＳ Ｐゴシック" pitchFamily="50" charset="-128"/>
                <a:ea typeface="ＭＳ Ｐゴシック" pitchFamily="50" charset="-128"/>
                <a:cs typeface="ＨＧｺﾞｼｯｸE-PRO"/>
              </a:defRPr>
            </a:lvl3pPr>
            <a:lvl4pPr marL="1600200" indent="-2286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4pPr>
            <a:lvl5pPr marL="2057400" indent="-2286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5pPr>
            <a:lvl6pPr marL="25146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6pPr>
            <a:lvl7pPr marL="29718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7pPr>
            <a:lvl8pPr marL="34290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8pPr>
            <a:lvl9pPr marL="38862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9pPr>
          </a:lstStyle>
          <a:p>
            <a:pPr eaLnBrk="1" hangingPunct="1">
              <a:spcBef>
                <a:spcPct val="0"/>
              </a:spcBef>
              <a:spcAft>
                <a:spcPct val="0"/>
              </a:spcAft>
              <a:buClrTx/>
              <a:buFontTx/>
              <a:buNone/>
            </a:pPr>
            <a:endParaRPr lang="ja-JP" altLang="en-US" sz="1000" b="1">
              <a:solidFill>
                <a:srgbClr val="FF0000"/>
              </a:solidFill>
              <a:latin typeface="Times New Roman" pitchFamily="18" charset="0"/>
              <a:ea typeface="ＭＳ Ｐゴシック" pitchFamily="50" charset="-128"/>
            </a:endParaRPr>
          </a:p>
        </p:txBody>
      </p:sp>
      <p:sp>
        <p:nvSpPr>
          <p:cNvPr id="9" name="円形吹き出し 5">
            <a:extLst>
              <a:ext uri="{FF2B5EF4-FFF2-40B4-BE49-F238E27FC236}">
                <a16:creationId xmlns:a16="http://schemas.microsoft.com/office/drawing/2014/main" id="{6E15D289-054E-4537-B1AC-F7E802DA3713}"/>
              </a:ext>
            </a:extLst>
          </p:cNvPr>
          <p:cNvSpPr>
            <a:spLocks noChangeArrowheads="1"/>
          </p:cNvSpPr>
          <p:nvPr/>
        </p:nvSpPr>
        <p:spPr bwMode="auto">
          <a:xfrm>
            <a:off x="5281960" y="5446128"/>
            <a:ext cx="1738312" cy="699518"/>
          </a:xfrm>
          <a:prstGeom prst="wedgeEllipseCallout">
            <a:avLst>
              <a:gd name="adj1" fmla="val -102480"/>
              <a:gd name="adj2" fmla="val -34315"/>
            </a:avLst>
          </a:prstGeom>
          <a:solidFill>
            <a:schemeClr val="bg1"/>
          </a:solidFill>
          <a:ln w="38100" algn="ctr">
            <a:solidFill>
              <a:schemeClr val="accent1"/>
            </a:solidFill>
            <a:miter lim="800000"/>
            <a:headEnd/>
            <a:tailEnd/>
          </a:ln>
        </p:spPr>
        <p:txBody>
          <a:bodyPr wrap="none"/>
          <a:lstStyle>
            <a:lvl1pPr eaLnBrk="0" hangingPunct="0">
              <a:spcBef>
                <a:spcPct val="20000"/>
              </a:spcBef>
              <a:spcAft>
                <a:spcPct val="30000"/>
              </a:spcAft>
              <a:buClr>
                <a:srgbClr val="006600"/>
              </a:buClr>
              <a:buFont typeface="Wingdings" pitchFamily="2" charset="2"/>
              <a:buChar char="n"/>
              <a:defRPr kumimoji="1" sz="1400">
                <a:solidFill>
                  <a:schemeClr val="tx1"/>
                </a:solidFill>
                <a:latin typeface="ＨＧｺﾞｼｯｸE-PRO"/>
                <a:ea typeface="ＨＧｺﾞｼｯｸE-PRO"/>
                <a:cs typeface="ＨＧｺﾞｼｯｸE-PRO"/>
              </a:defRPr>
            </a:lvl1pPr>
            <a:lvl2pPr marL="742950" indent="-285750" eaLnBrk="0" hangingPunct="0">
              <a:spcBef>
                <a:spcPct val="20000"/>
              </a:spcBef>
              <a:spcAft>
                <a:spcPct val="30000"/>
              </a:spcAft>
              <a:buClr>
                <a:schemeClr val="tx2"/>
              </a:buClr>
              <a:buSzPct val="90000"/>
              <a:buFont typeface="Wingdings" pitchFamily="2" charset="2"/>
              <a:buChar char="t"/>
              <a:defRPr kumimoji="1" sz="1200">
                <a:solidFill>
                  <a:schemeClr val="tx1"/>
                </a:solidFill>
                <a:latin typeface="ＭＳ Ｐゴシック" pitchFamily="50" charset="-128"/>
                <a:ea typeface="ＭＳ Ｐゴシック" pitchFamily="50" charset="-128"/>
                <a:cs typeface="ＨＧｺﾞｼｯｸE-PRO"/>
              </a:defRPr>
            </a:lvl2pPr>
            <a:lvl3pPr marL="1143000" indent="-228600" eaLnBrk="0" hangingPunct="0">
              <a:spcBef>
                <a:spcPct val="20000"/>
              </a:spcBef>
              <a:spcAft>
                <a:spcPct val="30000"/>
              </a:spcAft>
              <a:buClr>
                <a:schemeClr val="tx2"/>
              </a:buClr>
              <a:buSzPct val="90000"/>
              <a:buFont typeface="Wingdings" pitchFamily="2" charset="2"/>
              <a:buChar char=""/>
              <a:defRPr kumimoji="1" sz="1200">
                <a:solidFill>
                  <a:schemeClr val="tx1"/>
                </a:solidFill>
                <a:latin typeface="ＭＳ Ｐゴシック" pitchFamily="50" charset="-128"/>
                <a:ea typeface="ＭＳ Ｐゴシック" pitchFamily="50" charset="-128"/>
                <a:cs typeface="ＨＧｺﾞｼｯｸE-PRO"/>
              </a:defRPr>
            </a:lvl3pPr>
            <a:lvl4pPr marL="1600200" indent="-2286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4pPr>
            <a:lvl5pPr marL="2057400" indent="-2286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5pPr>
            <a:lvl6pPr marL="25146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6pPr>
            <a:lvl7pPr marL="29718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7pPr>
            <a:lvl8pPr marL="34290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8pPr>
            <a:lvl9pPr marL="38862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9pPr>
          </a:lstStyle>
          <a:p>
            <a:pPr eaLnBrk="1" hangingPunct="1">
              <a:spcBef>
                <a:spcPct val="0"/>
              </a:spcBef>
              <a:spcAft>
                <a:spcPct val="0"/>
              </a:spcAft>
              <a:buClrTx/>
              <a:buFontTx/>
              <a:buNone/>
            </a:pPr>
            <a:r>
              <a:rPr lang="ja-JP" altLang="en-US" sz="12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ログイン・</a:t>
            </a:r>
            <a:endParaRPr lang="en-US" altLang="ja-JP" sz="12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eaLnBrk="1" hangingPunct="1">
              <a:spcBef>
                <a:spcPct val="0"/>
              </a:spcBef>
              <a:spcAft>
                <a:spcPct val="0"/>
              </a:spcAft>
              <a:buClrTx/>
              <a:buFontTx/>
              <a:buNone/>
            </a:pPr>
            <a:r>
              <a:rPr lang="ja-JP" altLang="en-US" sz="12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新規登録ボタン</a:t>
            </a:r>
          </a:p>
        </p:txBody>
      </p:sp>
    </p:spTree>
    <p:extLst>
      <p:ext uri="{BB962C8B-B14F-4D97-AF65-F5344CB8AC3E}">
        <p14:creationId xmlns:p14="http://schemas.microsoft.com/office/powerpoint/2010/main" val="15966209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コンテンツ プレースホルダー 2"/>
          <p:cNvSpPr txBox="1">
            <a:spLocks/>
          </p:cNvSpPr>
          <p:nvPr/>
        </p:nvSpPr>
        <p:spPr bwMode="auto">
          <a:xfrm>
            <a:off x="301732" y="3465986"/>
            <a:ext cx="8816975" cy="6110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42900" indent="-342900" defTabSz="457200" eaLnBrk="0" hangingPunct="0">
              <a:spcBef>
                <a:spcPct val="20000"/>
              </a:spcBef>
              <a:spcAft>
                <a:spcPct val="30000"/>
              </a:spcAft>
              <a:buClr>
                <a:srgbClr val="006600"/>
              </a:buClr>
              <a:buFont typeface="Wingdings" pitchFamily="2" charset="2"/>
              <a:buChar char="n"/>
              <a:defRPr kumimoji="1" sz="1400">
                <a:solidFill>
                  <a:schemeClr val="tx1"/>
                </a:solidFill>
                <a:latin typeface="ＨＧｺﾞｼｯｸE-PRO"/>
                <a:ea typeface="ＨＧｺﾞｼｯｸE-PRO"/>
                <a:cs typeface="ＨＧｺﾞｼｯｸE-PRO"/>
              </a:defRPr>
            </a:lvl1pPr>
            <a:lvl2pPr marL="742950" indent="-285750" defTabSz="457200" eaLnBrk="0" hangingPunct="0">
              <a:spcBef>
                <a:spcPct val="20000"/>
              </a:spcBef>
              <a:spcAft>
                <a:spcPct val="30000"/>
              </a:spcAft>
              <a:buClr>
                <a:schemeClr val="tx2"/>
              </a:buClr>
              <a:buSzPct val="90000"/>
              <a:buFont typeface="Wingdings" pitchFamily="2" charset="2"/>
              <a:buChar char="t"/>
              <a:defRPr kumimoji="1" sz="1200">
                <a:solidFill>
                  <a:schemeClr val="tx1"/>
                </a:solidFill>
                <a:latin typeface="ＭＳ Ｐゴシック" pitchFamily="50" charset="-128"/>
                <a:ea typeface="ＭＳ Ｐゴシック" pitchFamily="50" charset="-128"/>
                <a:cs typeface="ＨＧｺﾞｼｯｸE-PRO"/>
              </a:defRPr>
            </a:lvl2pPr>
            <a:lvl3pPr marL="1143000" indent="-228600" defTabSz="457200" eaLnBrk="0" hangingPunct="0">
              <a:spcBef>
                <a:spcPct val="20000"/>
              </a:spcBef>
              <a:spcAft>
                <a:spcPct val="30000"/>
              </a:spcAft>
              <a:buClr>
                <a:schemeClr val="tx2"/>
              </a:buClr>
              <a:buSzPct val="90000"/>
              <a:buFont typeface="Wingdings" pitchFamily="2" charset="2"/>
              <a:buChar char=""/>
              <a:defRPr kumimoji="1" sz="1200">
                <a:solidFill>
                  <a:schemeClr val="tx1"/>
                </a:solidFill>
                <a:latin typeface="ＭＳ Ｐゴシック" pitchFamily="50" charset="-128"/>
                <a:ea typeface="ＭＳ Ｐゴシック" pitchFamily="50" charset="-128"/>
                <a:cs typeface="ＨＧｺﾞｼｯｸE-PRO"/>
              </a:defRPr>
            </a:lvl3pPr>
            <a:lvl4pPr marL="1600200" indent="-228600" defTabSz="4572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4pPr>
            <a:lvl5pPr marL="2057400" indent="-228600" defTabSz="4572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5pPr>
            <a:lvl6pPr marL="25146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6pPr>
            <a:lvl7pPr marL="29718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7pPr>
            <a:lvl8pPr marL="34290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8pPr>
            <a:lvl9pPr marL="38862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9pPr>
          </a:lstStyle>
          <a:p>
            <a:pPr eaLnBrk="1" hangingPunct="1">
              <a:spcBef>
                <a:spcPts val="1000"/>
              </a:spcBef>
              <a:spcAft>
                <a:spcPct val="0"/>
              </a:spcAft>
              <a:buClrTx/>
              <a:buSzPct val="80000"/>
              <a:buFont typeface="Wingdings" pitchFamily="2" charset="2"/>
              <a:buChar char="l"/>
            </a:pPr>
            <a:r>
              <a:rPr lang="ja-JP" altLang="en-US" sz="2000" b="1" dirty="0">
                <a:latin typeface="メイリオ" pitchFamily="50" charset="-128"/>
                <a:ea typeface="メイリオ" pitchFamily="50" charset="-128"/>
                <a:cs typeface="メイリオ" pitchFamily="50" charset="-128"/>
              </a:rPr>
              <a:t>学校に在籍していることを定期的に日本学生支援機構に報告</a:t>
            </a:r>
            <a:r>
              <a:rPr lang="ja-JP" altLang="en-US" sz="2000" dirty="0">
                <a:latin typeface="メイリオ" pitchFamily="50" charset="-128"/>
                <a:ea typeface="メイリオ" pitchFamily="50" charset="-128"/>
                <a:cs typeface="メイリオ" pitchFamily="50" charset="-128"/>
              </a:rPr>
              <a:t>する必要があります。しっかりと内容を確認のうえ、正確に報告してください。</a:t>
            </a:r>
            <a:endParaRPr lang="en-US" altLang="ja-JP" sz="2000" dirty="0">
              <a:latin typeface="メイリオ" pitchFamily="50" charset="-128"/>
              <a:ea typeface="メイリオ" pitchFamily="50" charset="-128"/>
              <a:cs typeface="メイリオ" pitchFamily="50" charset="-128"/>
            </a:endParaRPr>
          </a:p>
        </p:txBody>
      </p:sp>
      <p:sp>
        <p:nvSpPr>
          <p:cNvPr id="46083" name="コンテンツ プレースホルダー 2"/>
          <p:cNvSpPr txBox="1">
            <a:spLocks/>
          </p:cNvSpPr>
          <p:nvPr/>
        </p:nvSpPr>
        <p:spPr bwMode="auto">
          <a:xfrm>
            <a:off x="301732" y="4535339"/>
            <a:ext cx="8421761" cy="477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42900" indent="-342900" defTabSz="457200" eaLnBrk="0" hangingPunct="0">
              <a:spcBef>
                <a:spcPct val="20000"/>
              </a:spcBef>
              <a:spcAft>
                <a:spcPct val="30000"/>
              </a:spcAft>
              <a:buClr>
                <a:srgbClr val="006600"/>
              </a:buClr>
              <a:buFont typeface="Wingdings" pitchFamily="2" charset="2"/>
              <a:buChar char="n"/>
              <a:defRPr kumimoji="1" sz="1400">
                <a:solidFill>
                  <a:schemeClr val="tx1"/>
                </a:solidFill>
                <a:latin typeface="ＨＧｺﾞｼｯｸE-PRO"/>
                <a:ea typeface="ＨＧｺﾞｼｯｸE-PRO"/>
                <a:cs typeface="ＨＧｺﾞｼｯｸE-PRO"/>
              </a:defRPr>
            </a:lvl1pPr>
            <a:lvl2pPr marL="742950" indent="-285750" defTabSz="457200" eaLnBrk="0" hangingPunct="0">
              <a:spcBef>
                <a:spcPct val="20000"/>
              </a:spcBef>
              <a:spcAft>
                <a:spcPct val="30000"/>
              </a:spcAft>
              <a:buClr>
                <a:schemeClr val="tx2"/>
              </a:buClr>
              <a:buSzPct val="90000"/>
              <a:buFont typeface="Wingdings" pitchFamily="2" charset="2"/>
              <a:buChar char="t"/>
              <a:defRPr kumimoji="1" sz="1200">
                <a:solidFill>
                  <a:schemeClr val="tx1"/>
                </a:solidFill>
                <a:latin typeface="ＭＳ Ｐゴシック" pitchFamily="50" charset="-128"/>
                <a:ea typeface="ＭＳ Ｐゴシック" pitchFamily="50" charset="-128"/>
                <a:cs typeface="ＨＧｺﾞｼｯｸE-PRO"/>
              </a:defRPr>
            </a:lvl2pPr>
            <a:lvl3pPr marL="1143000" indent="-228600" defTabSz="457200" eaLnBrk="0" hangingPunct="0">
              <a:spcBef>
                <a:spcPct val="20000"/>
              </a:spcBef>
              <a:spcAft>
                <a:spcPct val="30000"/>
              </a:spcAft>
              <a:buClr>
                <a:schemeClr val="tx2"/>
              </a:buClr>
              <a:buSzPct val="90000"/>
              <a:buFont typeface="Wingdings" pitchFamily="2" charset="2"/>
              <a:buChar char=""/>
              <a:defRPr kumimoji="1" sz="1200">
                <a:solidFill>
                  <a:schemeClr val="tx1"/>
                </a:solidFill>
                <a:latin typeface="ＭＳ Ｐゴシック" pitchFamily="50" charset="-128"/>
                <a:ea typeface="ＭＳ Ｐゴシック" pitchFamily="50" charset="-128"/>
                <a:cs typeface="ＨＧｺﾞｼｯｸE-PRO"/>
              </a:defRPr>
            </a:lvl3pPr>
            <a:lvl4pPr marL="1600200" indent="-228600" defTabSz="4572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4pPr>
            <a:lvl5pPr marL="2057400" indent="-228600" defTabSz="4572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5pPr>
            <a:lvl6pPr marL="25146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6pPr>
            <a:lvl7pPr marL="29718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7pPr>
            <a:lvl8pPr marL="34290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8pPr>
            <a:lvl9pPr marL="38862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9pPr>
          </a:lstStyle>
          <a:p>
            <a:pPr eaLnBrk="1" hangingPunct="1">
              <a:spcBef>
                <a:spcPts val="1000"/>
              </a:spcBef>
              <a:spcAft>
                <a:spcPct val="0"/>
              </a:spcAft>
              <a:buClrTx/>
              <a:buSzPct val="80000"/>
              <a:buFont typeface="Wingdings" pitchFamily="2" charset="2"/>
              <a:buChar char="l"/>
            </a:pPr>
            <a:r>
              <a:rPr lang="ja-JP" altLang="en-US" sz="2000" b="1" dirty="0">
                <a:latin typeface="Trebuchet MS" pitchFamily="34" charset="0"/>
                <a:ea typeface="メイリオ" pitchFamily="50" charset="-128"/>
                <a:cs typeface="メイリオ" pitchFamily="50" charset="-128"/>
              </a:rPr>
              <a:t>休学・退学・留学等の場合は、奨学金担当窓口に届け出てください。</a:t>
            </a:r>
            <a:endParaRPr lang="en-US" altLang="ja-JP" sz="2000" b="1" dirty="0">
              <a:latin typeface="Trebuchet MS" pitchFamily="34" charset="0"/>
              <a:ea typeface="メイリオ" pitchFamily="50" charset="-128"/>
              <a:cs typeface="メイリオ" pitchFamily="50" charset="-128"/>
            </a:endParaRPr>
          </a:p>
        </p:txBody>
      </p:sp>
      <p:sp>
        <p:nvSpPr>
          <p:cNvPr id="46084" name="コンテンツ プレースホルダー 2"/>
          <p:cNvSpPr txBox="1">
            <a:spLocks/>
          </p:cNvSpPr>
          <p:nvPr/>
        </p:nvSpPr>
        <p:spPr bwMode="auto">
          <a:xfrm>
            <a:off x="301731" y="1916832"/>
            <a:ext cx="8348662" cy="61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42900" indent="-342900" defTabSz="457200" eaLnBrk="0" hangingPunct="0">
              <a:spcBef>
                <a:spcPct val="20000"/>
              </a:spcBef>
              <a:spcAft>
                <a:spcPct val="30000"/>
              </a:spcAft>
              <a:buClr>
                <a:srgbClr val="006600"/>
              </a:buClr>
              <a:buFont typeface="Wingdings" pitchFamily="2" charset="2"/>
              <a:buChar char="n"/>
              <a:defRPr kumimoji="1" sz="1400">
                <a:solidFill>
                  <a:schemeClr val="tx1"/>
                </a:solidFill>
                <a:latin typeface="ＨＧｺﾞｼｯｸE-PRO"/>
                <a:ea typeface="ＨＧｺﾞｼｯｸE-PRO"/>
                <a:cs typeface="ＨＧｺﾞｼｯｸE-PRO"/>
              </a:defRPr>
            </a:lvl1pPr>
            <a:lvl2pPr marL="742950" indent="-285750" defTabSz="457200" eaLnBrk="0" hangingPunct="0">
              <a:spcBef>
                <a:spcPct val="20000"/>
              </a:spcBef>
              <a:spcAft>
                <a:spcPct val="30000"/>
              </a:spcAft>
              <a:buClr>
                <a:schemeClr val="tx2"/>
              </a:buClr>
              <a:buSzPct val="90000"/>
              <a:buFont typeface="Wingdings" pitchFamily="2" charset="2"/>
              <a:buChar char="t"/>
              <a:defRPr kumimoji="1" sz="1200">
                <a:solidFill>
                  <a:schemeClr val="tx1"/>
                </a:solidFill>
                <a:latin typeface="ＭＳ Ｐゴシック" pitchFamily="50" charset="-128"/>
                <a:ea typeface="ＭＳ Ｐゴシック" pitchFamily="50" charset="-128"/>
                <a:cs typeface="ＨＧｺﾞｼｯｸE-PRO"/>
              </a:defRPr>
            </a:lvl2pPr>
            <a:lvl3pPr marL="1143000" indent="-228600" defTabSz="457200" eaLnBrk="0" hangingPunct="0">
              <a:spcBef>
                <a:spcPct val="20000"/>
              </a:spcBef>
              <a:spcAft>
                <a:spcPct val="30000"/>
              </a:spcAft>
              <a:buClr>
                <a:schemeClr val="tx2"/>
              </a:buClr>
              <a:buSzPct val="90000"/>
              <a:buFont typeface="Wingdings" pitchFamily="2" charset="2"/>
              <a:buChar char=""/>
              <a:defRPr kumimoji="1" sz="1200">
                <a:solidFill>
                  <a:schemeClr val="tx1"/>
                </a:solidFill>
                <a:latin typeface="ＭＳ Ｐゴシック" pitchFamily="50" charset="-128"/>
                <a:ea typeface="ＭＳ Ｐゴシック" pitchFamily="50" charset="-128"/>
                <a:cs typeface="ＨＧｺﾞｼｯｸE-PRO"/>
              </a:defRPr>
            </a:lvl3pPr>
            <a:lvl4pPr marL="1600200" indent="-228600" defTabSz="4572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4pPr>
            <a:lvl5pPr marL="2057400" indent="-228600" defTabSz="4572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5pPr>
            <a:lvl6pPr marL="25146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6pPr>
            <a:lvl7pPr marL="29718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7pPr>
            <a:lvl8pPr marL="34290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8pPr>
            <a:lvl9pPr marL="38862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9pPr>
          </a:lstStyle>
          <a:p>
            <a:pPr eaLnBrk="1" hangingPunct="1">
              <a:spcBef>
                <a:spcPts val="1000"/>
              </a:spcBef>
              <a:spcAft>
                <a:spcPct val="0"/>
              </a:spcAft>
              <a:buClrTx/>
              <a:buSzPct val="80000"/>
              <a:buFont typeface="Wingdings" pitchFamily="2" charset="2"/>
              <a:buChar char="l"/>
            </a:pPr>
            <a:r>
              <a:rPr lang="ja-JP" altLang="en-US" sz="2000" b="1" dirty="0">
                <a:latin typeface="Trebuchet MS" pitchFamily="34" charset="0"/>
                <a:ea typeface="メイリオ" pitchFamily="50" charset="-128"/>
                <a:cs typeface="メイリオ" pitchFamily="50" charset="-128"/>
              </a:rPr>
              <a:t>毎月、奨学金の振込みを確認</a:t>
            </a:r>
            <a:r>
              <a:rPr lang="ja-JP" altLang="en-US" sz="2000" dirty="0">
                <a:latin typeface="Trebuchet MS" pitchFamily="34" charset="0"/>
                <a:ea typeface="メイリオ" pitchFamily="50" charset="-128"/>
                <a:cs typeface="メイリオ" pitchFamily="50" charset="-128"/>
              </a:rPr>
              <a:t>するため、振込口座の通帳に記帳してください。</a:t>
            </a:r>
            <a:endParaRPr lang="ja-JP" altLang="en-US" sz="1800" dirty="0">
              <a:latin typeface="HGSｺﾞｼｯｸE" pitchFamily="50" charset="-128"/>
              <a:ea typeface="HGSｺﾞｼｯｸE" pitchFamily="50" charset="-128"/>
              <a:cs typeface="メイリオ" pitchFamily="50" charset="-128"/>
            </a:endParaRPr>
          </a:p>
        </p:txBody>
      </p:sp>
      <p:sp>
        <p:nvSpPr>
          <p:cNvPr id="46086" name="コンテンツ プレースホルダー 2"/>
          <p:cNvSpPr txBox="1">
            <a:spLocks/>
          </p:cNvSpPr>
          <p:nvPr/>
        </p:nvSpPr>
        <p:spPr bwMode="auto">
          <a:xfrm>
            <a:off x="582612" y="6237312"/>
            <a:ext cx="8104188" cy="3874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7200" eaLnBrk="0" hangingPunct="0">
              <a:spcBef>
                <a:spcPct val="20000"/>
              </a:spcBef>
              <a:spcAft>
                <a:spcPct val="30000"/>
              </a:spcAft>
              <a:buClr>
                <a:srgbClr val="006600"/>
              </a:buClr>
              <a:buFont typeface="Wingdings" pitchFamily="2" charset="2"/>
              <a:buChar char="n"/>
              <a:defRPr kumimoji="1" sz="1400">
                <a:solidFill>
                  <a:schemeClr val="tx1"/>
                </a:solidFill>
                <a:latin typeface="ＨＧｺﾞｼｯｸE-PRO"/>
                <a:ea typeface="ＨＧｺﾞｼｯｸE-PRO"/>
                <a:cs typeface="ＨＧｺﾞｼｯｸE-PRO"/>
              </a:defRPr>
            </a:lvl1pPr>
            <a:lvl2pPr marL="742950" indent="-285750" defTabSz="457200" eaLnBrk="0" hangingPunct="0">
              <a:spcBef>
                <a:spcPct val="20000"/>
              </a:spcBef>
              <a:spcAft>
                <a:spcPct val="30000"/>
              </a:spcAft>
              <a:buClr>
                <a:schemeClr val="tx2"/>
              </a:buClr>
              <a:buSzPct val="90000"/>
              <a:buFont typeface="Wingdings" pitchFamily="2" charset="2"/>
              <a:buChar char="t"/>
              <a:defRPr kumimoji="1" sz="1200">
                <a:solidFill>
                  <a:schemeClr val="tx1"/>
                </a:solidFill>
                <a:latin typeface="ＭＳ Ｐゴシック" pitchFamily="50" charset="-128"/>
                <a:ea typeface="ＭＳ Ｐゴシック" pitchFamily="50" charset="-128"/>
                <a:cs typeface="ＨＧｺﾞｼｯｸE-PRO"/>
              </a:defRPr>
            </a:lvl2pPr>
            <a:lvl3pPr marL="1143000" indent="-228600" defTabSz="457200" eaLnBrk="0" hangingPunct="0">
              <a:spcBef>
                <a:spcPct val="20000"/>
              </a:spcBef>
              <a:spcAft>
                <a:spcPct val="30000"/>
              </a:spcAft>
              <a:buClr>
                <a:schemeClr val="tx2"/>
              </a:buClr>
              <a:buSzPct val="90000"/>
              <a:buFont typeface="Wingdings" pitchFamily="2" charset="2"/>
              <a:buChar char=""/>
              <a:defRPr kumimoji="1" sz="1200">
                <a:solidFill>
                  <a:schemeClr val="tx1"/>
                </a:solidFill>
                <a:latin typeface="ＭＳ Ｐゴシック" pitchFamily="50" charset="-128"/>
                <a:ea typeface="ＭＳ Ｐゴシック" pitchFamily="50" charset="-128"/>
                <a:cs typeface="ＨＧｺﾞｼｯｸE-PRO"/>
              </a:defRPr>
            </a:lvl3pPr>
            <a:lvl4pPr marL="1600200" indent="-228600" defTabSz="4572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4pPr>
            <a:lvl5pPr marL="2057400" indent="-228600" defTabSz="4572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5pPr>
            <a:lvl6pPr marL="25146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6pPr>
            <a:lvl7pPr marL="29718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7pPr>
            <a:lvl8pPr marL="34290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8pPr>
            <a:lvl9pPr marL="38862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9pPr>
          </a:lstStyle>
          <a:p>
            <a:pPr eaLnBrk="1" hangingPunct="1">
              <a:lnSpc>
                <a:spcPts val="1600"/>
              </a:lnSpc>
              <a:spcBef>
                <a:spcPts val="1000"/>
              </a:spcBef>
              <a:spcAft>
                <a:spcPct val="0"/>
              </a:spcAft>
              <a:buClr>
                <a:srgbClr val="FC0128"/>
              </a:buClr>
              <a:buSzPct val="80000"/>
              <a:buFontTx/>
              <a:buNone/>
            </a:pPr>
            <a:r>
              <a:rPr lang="ja-JP" altLang="en-US" sz="2000" b="1" dirty="0">
                <a:solidFill>
                  <a:schemeClr val="accent2"/>
                </a:solidFill>
                <a:latin typeface="メイリオ" pitchFamily="50" charset="-128"/>
                <a:ea typeface="メイリオ" pitchFamily="50" charset="-128"/>
                <a:cs typeface="メイリオ" pitchFamily="50" charset="-128"/>
              </a:rPr>
              <a:t>奨学生の自覚をもって、これから充実した学生生活を送ってください。</a:t>
            </a:r>
            <a:endParaRPr lang="en-US" altLang="ja-JP" sz="2000" b="1" dirty="0">
              <a:solidFill>
                <a:schemeClr val="accent2"/>
              </a:solidFill>
              <a:latin typeface="メイリオ" pitchFamily="50" charset="-128"/>
              <a:ea typeface="メイリオ" pitchFamily="50" charset="-128"/>
              <a:cs typeface="メイリオ" pitchFamily="50" charset="-128"/>
            </a:endParaRPr>
          </a:p>
        </p:txBody>
      </p:sp>
      <p:sp>
        <p:nvSpPr>
          <p:cNvPr id="46087" name="Rectangle 1028"/>
          <p:cNvSpPr>
            <a:spLocks noChangeArrowheads="1"/>
          </p:cNvSpPr>
          <p:nvPr/>
        </p:nvSpPr>
        <p:spPr bwMode="auto">
          <a:xfrm>
            <a:off x="179388" y="188913"/>
            <a:ext cx="69056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spcAft>
                <a:spcPct val="30000"/>
              </a:spcAft>
              <a:buClr>
                <a:srgbClr val="006600"/>
              </a:buClr>
              <a:buFont typeface="Wingdings" pitchFamily="2" charset="2"/>
              <a:buChar char="n"/>
              <a:defRPr kumimoji="1" sz="1400">
                <a:solidFill>
                  <a:schemeClr val="tx1"/>
                </a:solidFill>
                <a:latin typeface="ＨＧｺﾞｼｯｸE-PRO"/>
                <a:ea typeface="ＨＧｺﾞｼｯｸE-PRO"/>
                <a:cs typeface="ＨＧｺﾞｼｯｸE-PRO"/>
              </a:defRPr>
            </a:lvl1pPr>
            <a:lvl2pPr marL="742950" indent="-285750" eaLnBrk="0" hangingPunct="0">
              <a:spcBef>
                <a:spcPct val="20000"/>
              </a:spcBef>
              <a:spcAft>
                <a:spcPct val="30000"/>
              </a:spcAft>
              <a:buClr>
                <a:schemeClr val="tx2"/>
              </a:buClr>
              <a:buSzPct val="90000"/>
              <a:buFont typeface="Wingdings" pitchFamily="2" charset="2"/>
              <a:buChar char="t"/>
              <a:defRPr kumimoji="1" sz="1200">
                <a:solidFill>
                  <a:schemeClr val="tx1"/>
                </a:solidFill>
                <a:latin typeface="ＭＳ Ｐゴシック" pitchFamily="50" charset="-128"/>
                <a:ea typeface="ＭＳ Ｐゴシック" pitchFamily="50" charset="-128"/>
                <a:cs typeface="ＨＧｺﾞｼｯｸE-PRO"/>
              </a:defRPr>
            </a:lvl2pPr>
            <a:lvl3pPr marL="1143000" indent="-228600" eaLnBrk="0" hangingPunct="0">
              <a:spcBef>
                <a:spcPct val="20000"/>
              </a:spcBef>
              <a:spcAft>
                <a:spcPct val="30000"/>
              </a:spcAft>
              <a:buClr>
                <a:schemeClr val="tx2"/>
              </a:buClr>
              <a:buSzPct val="90000"/>
              <a:buFont typeface="Wingdings" pitchFamily="2" charset="2"/>
              <a:buChar char=""/>
              <a:defRPr kumimoji="1" sz="1200">
                <a:solidFill>
                  <a:schemeClr val="tx1"/>
                </a:solidFill>
                <a:latin typeface="ＭＳ Ｐゴシック" pitchFamily="50" charset="-128"/>
                <a:ea typeface="ＭＳ Ｐゴシック" pitchFamily="50" charset="-128"/>
                <a:cs typeface="ＨＧｺﾞｼｯｸE-PRO"/>
              </a:defRPr>
            </a:lvl3pPr>
            <a:lvl4pPr marL="1600200" indent="-2286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4pPr>
            <a:lvl5pPr marL="2057400" indent="-2286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5pPr>
            <a:lvl6pPr marL="25146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6pPr>
            <a:lvl7pPr marL="29718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7pPr>
            <a:lvl8pPr marL="34290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8pPr>
            <a:lvl9pPr marL="38862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9pPr>
          </a:lstStyle>
          <a:p>
            <a:pPr eaLnBrk="1" hangingPunct="1">
              <a:spcBef>
                <a:spcPct val="50000"/>
              </a:spcBef>
              <a:spcAft>
                <a:spcPct val="0"/>
              </a:spcAft>
              <a:buClrTx/>
              <a:buFontTx/>
              <a:buNone/>
            </a:pPr>
            <a:r>
              <a:rPr lang="ja-JP" altLang="en-US" sz="2800" dirty="0">
                <a:latin typeface="メイリオ" panose="020B0604030504040204" pitchFamily="50" charset="-128"/>
                <a:ea typeface="メイリオ" panose="020B0604030504040204" pitchFamily="50" charset="-128"/>
                <a:cs typeface="メイリオ" panose="020B0604030504040204" pitchFamily="50" charset="-128"/>
              </a:rPr>
              <a:t> 奨学生として採用されたみなさんへ</a:t>
            </a:r>
          </a:p>
        </p:txBody>
      </p:sp>
      <p:sp>
        <p:nvSpPr>
          <p:cNvPr id="46088" name="コンテンツ プレースホルダー 2"/>
          <p:cNvSpPr txBox="1">
            <a:spLocks/>
          </p:cNvSpPr>
          <p:nvPr/>
        </p:nvSpPr>
        <p:spPr bwMode="auto">
          <a:xfrm>
            <a:off x="611560" y="2492896"/>
            <a:ext cx="8436503" cy="4711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457200" eaLnBrk="0" hangingPunct="0">
              <a:spcBef>
                <a:spcPct val="20000"/>
              </a:spcBef>
              <a:spcAft>
                <a:spcPct val="30000"/>
              </a:spcAft>
              <a:buClr>
                <a:srgbClr val="006600"/>
              </a:buClr>
              <a:buFont typeface="Wingdings" pitchFamily="2" charset="2"/>
              <a:buChar char="n"/>
              <a:defRPr kumimoji="1" sz="1400">
                <a:solidFill>
                  <a:schemeClr val="tx1"/>
                </a:solidFill>
                <a:latin typeface="ＨＧｺﾞｼｯｸE-PRO"/>
                <a:ea typeface="ＨＧｺﾞｼｯｸE-PRO"/>
                <a:cs typeface="ＨＧｺﾞｼｯｸE-PRO"/>
              </a:defRPr>
            </a:lvl1pPr>
            <a:lvl2pPr marL="742950" indent="-285750" defTabSz="457200" eaLnBrk="0" hangingPunct="0">
              <a:spcBef>
                <a:spcPct val="20000"/>
              </a:spcBef>
              <a:spcAft>
                <a:spcPct val="30000"/>
              </a:spcAft>
              <a:buClr>
                <a:schemeClr val="tx2"/>
              </a:buClr>
              <a:buSzPct val="90000"/>
              <a:buFont typeface="Wingdings" pitchFamily="2" charset="2"/>
              <a:buChar char="t"/>
              <a:defRPr kumimoji="1" sz="1200">
                <a:solidFill>
                  <a:schemeClr val="tx1"/>
                </a:solidFill>
                <a:latin typeface="ＭＳ Ｐゴシック" pitchFamily="50" charset="-128"/>
                <a:ea typeface="ＭＳ Ｐゴシック" pitchFamily="50" charset="-128"/>
                <a:cs typeface="ＨＧｺﾞｼｯｸE-PRO"/>
              </a:defRPr>
            </a:lvl2pPr>
            <a:lvl3pPr marL="1143000" indent="-228600" defTabSz="457200" eaLnBrk="0" hangingPunct="0">
              <a:spcBef>
                <a:spcPct val="20000"/>
              </a:spcBef>
              <a:spcAft>
                <a:spcPct val="30000"/>
              </a:spcAft>
              <a:buClr>
                <a:schemeClr val="tx2"/>
              </a:buClr>
              <a:buSzPct val="90000"/>
              <a:buFont typeface="Wingdings" pitchFamily="2" charset="2"/>
              <a:buChar char=""/>
              <a:defRPr kumimoji="1" sz="1200">
                <a:solidFill>
                  <a:schemeClr val="tx1"/>
                </a:solidFill>
                <a:latin typeface="ＭＳ Ｐゴシック" pitchFamily="50" charset="-128"/>
                <a:ea typeface="ＭＳ Ｐゴシック" pitchFamily="50" charset="-128"/>
                <a:cs typeface="ＨＧｺﾞｼｯｸE-PRO"/>
              </a:defRPr>
            </a:lvl3pPr>
            <a:lvl4pPr marL="1600200" indent="-228600" defTabSz="4572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4pPr>
            <a:lvl5pPr marL="2057400" indent="-228600" defTabSz="4572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5pPr>
            <a:lvl6pPr marL="25146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6pPr>
            <a:lvl7pPr marL="29718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7pPr>
            <a:lvl8pPr marL="34290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8pPr>
            <a:lvl9pPr marL="38862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9pPr>
          </a:lstStyle>
          <a:p>
            <a:pPr eaLnBrk="1" hangingPunct="1">
              <a:spcBef>
                <a:spcPts val="1000"/>
              </a:spcBef>
              <a:spcAft>
                <a:spcPct val="0"/>
              </a:spcAft>
              <a:buClr>
                <a:srgbClr val="FC0128"/>
              </a:buClr>
              <a:buSzPct val="80000"/>
              <a:buFontTx/>
              <a:buNone/>
            </a:pPr>
            <a:r>
              <a:rPr lang="en-US" altLang="ja-JP" dirty="0">
                <a:latin typeface="メイリオ" pitchFamily="50" charset="-128"/>
                <a:ea typeface="メイリオ" pitchFamily="50" charset="-128"/>
                <a:cs typeface="メイリオ" pitchFamily="50" charset="-128"/>
              </a:rPr>
              <a:t>※</a:t>
            </a:r>
            <a:r>
              <a:rPr lang="ja-JP" altLang="en-US" dirty="0">
                <a:latin typeface="メイリオ" pitchFamily="50" charset="-128"/>
                <a:ea typeface="メイリオ" pitchFamily="50" charset="-128"/>
                <a:cs typeface="メイリオ" pitchFamily="50" charset="-128"/>
              </a:rPr>
              <a:t> 振込日は、４月と５月を除き、毎月</a:t>
            </a:r>
            <a:r>
              <a:rPr lang="en-US" altLang="ja-JP" dirty="0">
                <a:latin typeface="メイリオ" pitchFamily="50" charset="-128"/>
                <a:ea typeface="メイリオ" pitchFamily="50" charset="-128"/>
                <a:cs typeface="メイリオ" pitchFamily="50" charset="-128"/>
              </a:rPr>
              <a:t>11</a:t>
            </a:r>
            <a:r>
              <a:rPr lang="ja-JP" altLang="en-US" dirty="0">
                <a:latin typeface="メイリオ" pitchFamily="50" charset="-128"/>
                <a:ea typeface="メイリオ" pitchFamily="50" charset="-128"/>
                <a:cs typeface="メイリオ" pitchFamily="50" charset="-128"/>
              </a:rPr>
              <a:t>日ですが、土曜・日曜・祝日の場合はその前営業日です。</a:t>
            </a:r>
            <a:endParaRPr lang="en-US" altLang="ja-JP" dirty="0">
              <a:latin typeface="メイリオ" pitchFamily="50" charset="-128"/>
              <a:ea typeface="メイリオ" pitchFamily="50" charset="-128"/>
              <a:cs typeface="メイリオ" pitchFamily="50" charset="-128"/>
            </a:endParaRPr>
          </a:p>
        </p:txBody>
      </p:sp>
      <p:sp>
        <p:nvSpPr>
          <p:cNvPr id="46089" name="コンテンツ プレースホルダー 2"/>
          <p:cNvSpPr txBox="1">
            <a:spLocks/>
          </p:cNvSpPr>
          <p:nvPr/>
        </p:nvSpPr>
        <p:spPr bwMode="auto">
          <a:xfrm>
            <a:off x="466074" y="1268760"/>
            <a:ext cx="8093075" cy="504936"/>
          </a:xfrm>
          <a:prstGeom prst="rect">
            <a:avLst/>
          </a:prstGeom>
          <a:solidFill>
            <a:srgbClr val="FFFFCC"/>
          </a:solidFill>
          <a:ln w="3175">
            <a:solidFill>
              <a:schemeClr val="tx1"/>
            </a:solidFill>
            <a:miter lim="800000"/>
            <a:headEnd/>
            <a:tailEnd/>
          </a:ln>
        </p:spPr>
        <p:txBody>
          <a:bodyPr anchor="b"/>
          <a:lstStyle>
            <a:lvl1pPr defTabSz="457200" eaLnBrk="0" hangingPunct="0">
              <a:spcBef>
                <a:spcPct val="20000"/>
              </a:spcBef>
              <a:spcAft>
                <a:spcPct val="30000"/>
              </a:spcAft>
              <a:buClr>
                <a:srgbClr val="006600"/>
              </a:buClr>
              <a:buFont typeface="Wingdings" pitchFamily="2" charset="2"/>
              <a:buChar char="n"/>
              <a:defRPr kumimoji="1" sz="1400">
                <a:solidFill>
                  <a:schemeClr val="tx1"/>
                </a:solidFill>
                <a:latin typeface="ＨＧｺﾞｼｯｸE-PRO"/>
                <a:ea typeface="ＨＧｺﾞｼｯｸE-PRO"/>
                <a:cs typeface="ＨＧｺﾞｼｯｸE-PRO"/>
              </a:defRPr>
            </a:lvl1pPr>
            <a:lvl2pPr marL="742950" indent="-285750" defTabSz="457200" eaLnBrk="0" hangingPunct="0">
              <a:spcBef>
                <a:spcPct val="20000"/>
              </a:spcBef>
              <a:spcAft>
                <a:spcPct val="30000"/>
              </a:spcAft>
              <a:buClr>
                <a:schemeClr val="tx2"/>
              </a:buClr>
              <a:buSzPct val="90000"/>
              <a:buFont typeface="Wingdings" pitchFamily="2" charset="2"/>
              <a:buChar char="t"/>
              <a:defRPr kumimoji="1" sz="1200">
                <a:solidFill>
                  <a:schemeClr val="tx1"/>
                </a:solidFill>
                <a:latin typeface="ＭＳ Ｐゴシック" pitchFamily="50" charset="-128"/>
                <a:ea typeface="ＭＳ Ｐゴシック" pitchFamily="50" charset="-128"/>
                <a:cs typeface="ＨＧｺﾞｼｯｸE-PRO"/>
              </a:defRPr>
            </a:lvl2pPr>
            <a:lvl3pPr marL="1143000" indent="-228600" defTabSz="457200" eaLnBrk="0" hangingPunct="0">
              <a:spcBef>
                <a:spcPct val="20000"/>
              </a:spcBef>
              <a:spcAft>
                <a:spcPct val="30000"/>
              </a:spcAft>
              <a:buClr>
                <a:schemeClr val="tx2"/>
              </a:buClr>
              <a:buSzPct val="90000"/>
              <a:buFont typeface="Wingdings" pitchFamily="2" charset="2"/>
              <a:buChar char=""/>
              <a:defRPr kumimoji="1" sz="1200">
                <a:solidFill>
                  <a:schemeClr val="tx1"/>
                </a:solidFill>
                <a:latin typeface="ＭＳ Ｐゴシック" pitchFamily="50" charset="-128"/>
                <a:ea typeface="ＭＳ Ｐゴシック" pitchFamily="50" charset="-128"/>
                <a:cs typeface="ＨＧｺﾞｼｯｸE-PRO"/>
              </a:defRPr>
            </a:lvl3pPr>
            <a:lvl4pPr marL="1600200" indent="-228600" defTabSz="4572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4pPr>
            <a:lvl5pPr marL="2057400" indent="-228600" defTabSz="4572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5pPr>
            <a:lvl6pPr marL="25146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6pPr>
            <a:lvl7pPr marL="29718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7pPr>
            <a:lvl8pPr marL="34290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8pPr>
            <a:lvl9pPr marL="38862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9pPr>
          </a:lstStyle>
          <a:p>
            <a:pPr eaLnBrk="1" hangingPunct="1">
              <a:spcBef>
                <a:spcPts val="1000"/>
              </a:spcBef>
              <a:spcAft>
                <a:spcPct val="0"/>
              </a:spcAft>
              <a:buClr>
                <a:srgbClr val="FC0128"/>
              </a:buClr>
              <a:buSzPct val="80000"/>
              <a:buFontTx/>
              <a:buNone/>
            </a:pPr>
            <a:r>
              <a:rPr lang="ja-JP" altLang="en-US" sz="2000" b="1" dirty="0">
                <a:latin typeface="Trebuchet MS" pitchFamily="34" charset="0"/>
                <a:ea typeface="メイリオ" pitchFamily="50" charset="-128"/>
                <a:cs typeface="メイリオ" pitchFamily="50" charset="-128"/>
              </a:rPr>
              <a:t>日本学生支援機構の奨学金は国が実施する</a:t>
            </a:r>
            <a:r>
              <a:rPr lang="ja-JP" altLang="en-US" sz="2600" b="1" dirty="0">
                <a:solidFill>
                  <a:srgbClr val="FF0000"/>
                </a:solidFill>
                <a:latin typeface="Trebuchet MS" pitchFamily="34" charset="0"/>
                <a:ea typeface="メイリオ" pitchFamily="50" charset="-128"/>
                <a:cs typeface="メイリオ" pitchFamily="50" charset="-128"/>
              </a:rPr>
              <a:t>給付型の奨学金</a:t>
            </a:r>
            <a:r>
              <a:rPr lang="ja-JP" altLang="en-US" sz="2000" b="1" dirty="0">
                <a:latin typeface="Trebuchet MS" pitchFamily="34" charset="0"/>
                <a:ea typeface="メイリオ" pitchFamily="50" charset="-128"/>
                <a:cs typeface="メイリオ" pitchFamily="50" charset="-128"/>
              </a:rPr>
              <a:t>です。</a:t>
            </a:r>
            <a:endParaRPr lang="en-US" altLang="ja-JP" sz="2000" b="1" dirty="0">
              <a:latin typeface="Trebuchet MS" pitchFamily="34" charset="0"/>
              <a:ea typeface="メイリオ" pitchFamily="50" charset="-128"/>
              <a:cs typeface="メイリオ" pitchFamily="50" charset="-128"/>
            </a:endParaRPr>
          </a:p>
        </p:txBody>
      </p:sp>
      <p:sp>
        <p:nvSpPr>
          <p:cNvPr id="9" name="コンテンツ プレースホルダー 2"/>
          <p:cNvSpPr txBox="1">
            <a:spLocks/>
          </p:cNvSpPr>
          <p:nvPr/>
        </p:nvSpPr>
        <p:spPr bwMode="auto">
          <a:xfrm>
            <a:off x="301731" y="5085184"/>
            <a:ext cx="8636063" cy="1008112"/>
          </a:xfrm>
          <a:prstGeom prst="rect">
            <a:avLst/>
          </a:prstGeom>
          <a:noFill/>
          <a:ln>
            <a:noFill/>
          </a:ln>
        </p:spPr>
        <p:txBody>
          <a:bodyPr/>
          <a:lstStyle>
            <a:lvl1pPr marL="361950" indent="-361950" defTabSz="457200" eaLnBrk="0" hangingPunct="0">
              <a:spcBef>
                <a:spcPct val="20000"/>
              </a:spcBef>
              <a:spcAft>
                <a:spcPct val="30000"/>
              </a:spcAft>
              <a:buClr>
                <a:srgbClr val="006600"/>
              </a:buClr>
              <a:buFont typeface="Wingdings" pitchFamily="2" charset="2"/>
              <a:buChar char="n"/>
              <a:defRPr kumimoji="1" sz="1400">
                <a:solidFill>
                  <a:schemeClr val="tx1"/>
                </a:solidFill>
                <a:latin typeface="ＨＧｺﾞｼｯｸE-PRO"/>
                <a:ea typeface="ＨＧｺﾞｼｯｸE-PRO"/>
                <a:cs typeface="ＨＧｺﾞｼｯｸE-PRO"/>
              </a:defRPr>
            </a:lvl1pPr>
            <a:lvl2pPr marL="742950" indent="-285750" defTabSz="457200" eaLnBrk="0" hangingPunct="0">
              <a:spcBef>
                <a:spcPct val="20000"/>
              </a:spcBef>
              <a:spcAft>
                <a:spcPct val="30000"/>
              </a:spcAft>
              <a:buClr>
                <a:schemeClr val="tx2"/>
              </a:buClr>
              <a:buSzPct val="90000"/>
              <a:buFont typeface="Wingdings" pitchFamily="2" charset="2"/>
              <a:buChar char="t"/>
              <a:defRPr kumimoji="1" sz="1200">
                <a:solidFill>
                  <a:schemeClr val="tx1"/>
                </a:solidFill>
                <a:latin typeface="ＭＳ Ｐゴシック" pitchFamily="50" charset="-128"/>
                <a:ea typeface="ＭＳ Ｐゴシック" pitchFamily="50" charset="-128"/>
                <a:cs typeface="ＨＧｺﾞｼｯｸE-PRO"/>
              </a:defRPr>
            </a:lvl2pPr>
            <a:lvl3pPr marL="1143000" indent="-228600" defTabSz="457200" eaLnBrk="0" hangingPunct="0">
              <a:spcBef>
                <a:spcPct val="20000"/>
              </a:spcBef>
              <a:spcAft>
                <a:spcPct val="30000"/>
              </a:spcAft>
              <a:buClr>
                <a:schemeClr val="tx2"/>
              </a:buClr>
              <a:buSzPct val="90000"/>
              <a:buFont typeface="Wingdings" pitchFamily="2" charset="2"/>
              <a:buChar char=""/>
              <a:defRPr kumimoji="1" sz="1200">
                <a:solidFill>
                  <a:schemeClr val="tx1"/>
                </a:solidFill>
                <a:latin typeface="ＭＳ Ｐゴシック" pitchFamily="50" charset="-128"/>
                <a:ea typeface="ＭＳ Ｐゴシック" pitchFamily="50" charset="-128"/>
                <a:cs typeface="ＨＧｺﾞｼｯｸE-PRO"/>
              </a:defRPr>
            </a:lvl3pPr>
            <a:lvl4pPr marL="1600200" indent="-228600" defTabSz="4572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4pPr>
            <a:lvl5pPr marL="2057400" indent="-228600" defTabSz="4572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5pPr>
            <a:lvl6pPr marL="25146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6pPr>
            <a:lvl7pPr marL="29718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7pPr>
            <a:lvl8pPr marL="34290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8pPr>
            <a:lvl9pPr marL="38862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9pPr>
          </a:lstStyle>
          <a:p>
            <a:pPr eaLnBrk="1" hangingPunct="1">
              <a:spcBef>
                <a:spcPts val="1000"/>
              </a:spcBef>
              <a:spcAft>
                <a:spcPct val="0"/>
              </a:spcAft>
              <a:buClrTx/>
              <a:buSzPct val="80000"/>
              <a:buFont typeface="Wingdings" panose="05000000000000000000" pitchFamily="2" charset="2"/>
              <a:buChar char="l"/>
            </a:pPr>
            <a:r>
              <a:rPr lang="ja-JP" altLang="en-US" sz="1950" b="1" dirty="0">
                <a:latin typeface="Trebuchet MS" pitchFamily="34" charset="0"/>
                <a:ea typeface="メイリオ" pitchFamily="50" charset="-128"/>
                <a:cs typeface="メイリオ" pitchFamily="50" charset="-128"/>
              </a:rPr>
              <a:t>高等教育の修学支援新制度（給付奨学金及び授業料等減免）と第一種奨学金（貸与）を併せて利用する場合は、第一種奨学金の貸与月額が自動的に調整され、減額または０円となる場合もあります。⇒「併給調整」</a:t>
            </a:r>
            <a:br>
              <a:rPr lang="en-US" altLang="ja-JP" sz="1950" b="1" dirty="0">
                <a:latin typeface="Trebuchet MS" pitchFamily="34" charset="0"/>
                <a:ea typeface="メイリオ" pitchFamily="50" charset="-128"/>
                <a:cs typeface="メイリオ" pitchFamily="50" charset="-128"/>
              </a:rPr>
            </a:br>
            <a:endParaRPr lang="en-US" altLang="ja-JP" sz="1950" b="1" dirty="0">
              <a:latin typeface="Trebuchet MS" pitchFamily="34" charset="0"/>
              <a:ea typeface="メイリオ" pitchFamily="50" charset="-128"/>
              <a:cs typeface="メイリオ" pitchFamily="50" charset="-128"/>
            </a:endParaRPr>
          </a:p>
        </p:txBody>
      </p:sp>
      <p:sp>
        <p:nvSpPr>
          <p:cNvPr id="14" name="コンテンツ プレースホルダー 2"/>
          <p:cNvSpPr txBox="1">
            <a:spLocks/>
          </p:cNvSpPr>
          <p:nvPr/>
        </p:nvSpPr>
        <p:spPr bwMode="auto">
          <a:xfrm>
            <a:off x="301731" y="4144566"/>
            <a:ext cx="8816975" cy="436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42900" indent="-342900" defTabSz="457200" eaLnBrk="0" hangingPunct="0">
              <a:spcBef>
                <a:spcPct val="20000"/>
              </a:spcBef>
              <a:spcAft>
                <a:spcPct val="30000"/>
              </a:spcAft>
              <a:buClr>
                <a:srgbClr val="006600"/>
              </a:buClr>
              <a:buFont typeface="Wingdings" pitchFamily="2" charset="2"/>
              <a:buChar char="n"/>
              <a:defRPr kumimoji="1" sz="1400">
                <a:solidFill>
                  <a:schemeClr val="tx1"/>
                </a:solidFill>
                <a:latin typeface="ＨＧｺﾞｼｯｸE-PRO"/>
                <a:ea typeface="ＨＧｺﾞｼｯｸE-PRO"/>
                <a:cs typeface="ＨＧｺﾞｼｯｸE-PRO"/>
              </a:defRPr>
            </a:lvl1pPr>
            <a:lvl2pPr marL="742950" indent="-285750" defTabSz="457200" eaLnBrk="0" hangingPunct="0">
              <a:spcBef>
                <a:spcPct val="20000"/>
              </a:spcBef>
              <a:spcAft>
                <a:spcPct val="30000"/>
              </a:spcAft>
              <a:buClr>
                <a:schemeClr val="tx2"/>
              </a:buClr>
              <a:buSzPct val="90000"/>
              <a:buFont typeface="Wingdings" pitchFamily="2" charset="2"/>
              <a:buChar char="t"/>
              <a:defRPr kumimoji="1" sz="1200">
                <a:solidFill>
                  <a:schemeClr val="tx1"/>
                </a:solidFill>
                <a:latin typeface="ＭＳ Ｐゴシック" pitchFamily="50" charset="-128"/>
                <a:ea typeface="ＭＳ Ｐゴシック" pitchFamily="50" charset="-128"/>
                <a:cs typeface="ＨＧｺﾞｼｯｸE-PRO"/>
              </a:defRPr>
            </a:lvl2pPr>
            <a:lvl3pPr marL="1143000" indent="-228600" defTabSz="457200" eaLnBrk="0" hangingPunct="0">
              <a:spcBef>
                <a:spcPct val="20000"/>
              </a:spcBef>
              <a:spcAft>
                <a:spcPct val="30000"/>
              </a:spcAft>
              <a:buClr>
                <a:schemeClr val="tx2"/>
              </a:buClr>
              <a:buSzPct val="90000"/>
              <a:buFont typeface="Wingdings" pitchFamily="2" charset="2"/>
              <a:buChar char=""/>
              <a:defRPr kumimoji="1" sz="1200">
                <a:solidFill>
                  <a:schemeClr val="tx1"/>
                </a:solidFill>
                <a:latin typeface="ＭＳ Ｐゴシック" pitchFamily="50" charset="-128"/>
                <a:ea typeface="ＭＳ Ｐゴシック" pitchFamily="50" charset="-128"/>
                <a:cs typeface="ＨＧｺﾞｼｯｸE-PRO"/>
              </a:defRPr>
            </a:lvl3pPr>
            <a:lvl4pPr marL="1600200" indent="-228600" defTabSz="4572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4pPr>
            <a:lvl5pPr marL="2057400" indent="-228600" defTabSz="4572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5pPr>
            <a:lvl6pPr marL="25146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6pPr>
            <a:lvl7pPr marL="29718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7pPr>
            <a:lvl8pPr marL="34290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8pPr>
            <a:lvl9pPr marL="38862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9pPr>
          </a:lstStyle>
          <a:p>
            <a:pPr eaLnBrk="1" hangingPunct="1">
              <a:spcBef>
                <a:spcPts val="1000"/>
              </a:spcBef>
              <a:spcAft>
                <a:spcPct val="0"/>
              </a:spcAft>
              <a:buClrTx/>
              <a:buSzPct val="80000"/>
              <a:buFont typeface="Wingdings" pitchFamily="2" charset="2"/>
              <a:buChar char="l"/>
            </a:pPr>
            <a:r>
              <a:rPr lang="ja-JP" altLang="en-US" sz="2000" dirty="0">
                <a:latin typeface="メイリオ" pitchFamily="50" charset="-128"/>
                <a:ea typeface="メイリオ" pitchFamily="50" charset="-128"/>
                <a:cs typeface="メイリオ" pitchFamily="50" charset="-128"/>
              </a:rPr>
              <a:t>奨学金に関する説明は必ず確認し、書類の</a:t>
            </a:r>
            <a:r>
              <a:rPr lang="ja-JP" altLang="en-US" sz="2000" b="1" dirty="0">
                <a:latin typeface="メイリオ" pitchFamily="50" charset="-128"/>
                <a:ea typeface="メイリオ" pitchFamily="50" charset="-128"/>
                <a:cs typeface="メイリオ" pitchFamily="50" charset="-128"/>
              </a:rPr>
              <a:t>提出期限は厳守して</a:t>
            </a:r>
            <a:r>
              <a:rPr lang="ja-JP" altLang="en-US" sz="2000" dirty="0">
                <a:latin typeface="メイリオ" pitchFamily="50" charset="-128"/>
                <a:ea typeface="メイリオ" pitchFamily="50" charset="-128"/>
                <a:cs typeface="メイリオ" pitchFamily="50" charset="-128"/>
              </a:rPr>
              <a:t>ください。</a:t>
            </a:r>
            <a:endParaRPr lang="en-US" altLang="ja-JP" sz="2000" dirty="0">
              <a:latin typeface="メイリオ" pitchFamily="50" charset="-128"/>
              <a:ea typeface="メイリオ" pitchFamily="50" charset="-128"/>
              <a:cs typeface="メイリオ" pitchFamily="50" charset="-128"/>
            </a:endParaRPr>
          </a:p>
        </p:txBody>
      </p:sp>
      <p:sp>
        <p:nvSpPr>
          <p:cNvPr id="15" name="Text Box 44"/>
          <p:cNvSpPr txBox="1">
            <a:spLocks noChangeArrowheads="1"/>
          </p:cNvSpPr>
          <p:nvPr/>
        </p:nvSpPr>
        <p:spPr bwMode="auto">
          <a:xfrm>
            <a:off x="6348572" y="807095"/>
            <a:ext cx="2795428" cy="46166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spcAft>
                <a:spcPct val="30000"/>
              </a:spcAft>
              <a:buClr>
                <a:srgbClr val="006600"/>
              </a:buClr>
              <a:buFont typeface="Wingdings" pitchFamily="2" charset="2"/>
              <a:buChar char="n"/>
              <a:defRPr kumimoji="1" sz="1400">
                <a:solidFill>
                  <a:schemeClr val="tx1"/>
                </a:solidFill>
                <a:latin typeface="ＨＧｺﾞｼｯｸE-PRO"/>
                <a:ea typeface="ＨＧｺﾞｼｯｸE-PRO"/>
                <a:cs typeface="ＨＧｺﾞｼｯｸE-PRO"/>
              </a:defRPr>
            </a:lvl1pPr>
            <a:lvl2pPr marL="742950" indent="-285750" eaLnBrk="0" hangingPunct="0">
              <a:spcBef>
                <a:spcPct val="20000"/>
              </a:spcBef>
              <a:spcAft>
                <a:spcPct val="30000"/>
              </a:spcAft>
              <a:buClr>
                <a:schemeClr val="tx2"/>
              </a:buClr>
              <a:buSzPct val="90000"/>
              <a:buFont typeface="Wingdings" pitchFamily="2" charset="2"/>
              <a:buChar char="t"/>
              <a:defRPr kumimoji="1" sz="1200">
                <a:solidFill>
                  <a:schemeClr val="tx1"/>
                </a:solidFill>
                <a:latin typeface="ＭＳ Ｐゴシック" pitchFamily="50" charset="-128"/>
                <a:ea typeface="ＭＳ Ｐゴシック" pitchFamily="50" charset="-128"/>
                <a:cs typeface="ＨＧｺﾞｼｯｸE-PRO"/>
              </a:defRPr>
            </a:lvl2pPr>
            <a:lvl3pPr marL="1143000" indent="-228600" eaLnBrk="0" hangingPunct="0">
              <a:spcBef>
                <a:spcPct val="20000"/>
              </a:spcBef>
              <a:spcAft>
                <a:spcPct val="30000"/>
              </a:spcAft>
              <a:buClr>
                <a:schemeClr val="tx2"/>
              </a:buClr>
              <a:buSzPct val="90000"/>
              <a:buFont typeface="Wingdings" pitchFamily="2" charset="2"/>
              <a:buChar char=""/>
              <a:defRPr kumimoji="1" sz="1200">
                <a:solidFill>
                  <a:schemeClr val="tx1"/>
                </a:solidFill>
                <a:latin typeface="ＭＳ Ｐゴシック" pitchFamily="50" charset="-128"/>
                <a:ea typeface="ＭＳ Ｐゴシック" pitchFamily="50" charset="-128"/>
                <a:cs typeface="ＨＧｺﾞｼｯｸE-PRO"/>
              </a:defRPr>
            </a:lvl3pPr>
            <a:lvl4pPr marL="1600200" indent="-2286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4pPr>
            <a:lvl5pPr marL="2057400" indent="-2286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5pPr>
            <a:lvl6pPr marL="25146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6pPr>
            <a:lvl7pPr marL="29718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7pPr>
            <a:lvl8pPr marL="34290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8pPr>
            <a:lvl9pPr marL="38862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9pPr>
          </a:lstStyle>
          <a:p>
            <a:pPr eaLnBrk="1" hangingPunct="1">
              <a:spcBef>
                <a:spcPct val="50000"/>
              </a:spcBef>
              <a:spcAft>
                <a:spcPct val="0"/>
              </a:spcAft>
              <a:buClrTx/>
              <a:buFontTx/>
              <a:buNone/>
            </a:pPr>
            <a:r>
              <a:rPr lang="ja-JP" altLang="en-US" sz="1200" b="1" dirty="0">
                <a:latin typeface="メイリオ" panose="020B0604030504040204" pitchFamily="50" charset="-128"/>
                <a:ea typeface="メイリオ" panose="020B0604030504040204" pitchFamily="50" charset="-128"/>
              </a:rPr>
              <a:t>給付奨学生のしおり</a:t>
            </a:r>
            <a:br>
              <a:rPr lang="en-US" altLang="ja-JP" sz="1200" b="1" dirty="0">
                <a:latin typeface="メイリオ" panose="020B0604030504040204" pitchFamily="50" charset="-128"/>
                <a:ea typeface="メイリオ" panose="020B0604030504040204" pitchFamily="50" charset="-128"/>
              </a:rPr>
            </a:br>
            <a:r>
              <a:rPr lang="en-US" altLang="ja-JP" sz="1200" b="1" dirty="0">
                <a:latin typeface="メイリオ" panose="020B0604030504040204" pitchFamily="50" charset="-128"/>
                <a:ea typeface="メイリオ" panose="020B0604030504040204" pitchFamily="50" charset="-128"/>
              </a:rPr>
              <a:t>4</a:t>
            </a:r>
            <a:r>
              <a:rPr lang="ja-JP" altLang="en-US" sz="1200" b="1" dirty="0">
                <a:latin typeface="メイリオ" panose="020B0604030504040204" pitchFamily="50" charset="-128"/>
                <a:ea typeface="メイリオ" panose="020B0604030504040204" pitchFamily="50" charset="-128"/>
              </a:rPr>
              <a:t>～</a:t>
            </a:r>
            <a:r>
              <a:rPr lang="en-US" altLang="ja-JP" sz="1200" b="1" dirty="0">
                <a:latin typeface="メイリオ" panose="020B0604030504040204" pitchFamily="50" charset="-128"/>
                <a:ea typeface="メイリオ" panose="020B0604030504040204" pitchFamily="50" charset="-128"/>
              </a:rPr>
              <a:t>5</a:t>
            </a:r>
            <a:r>
              <a:rPr lang="ja-JP" altLang="en-US" sz="1200" b="1" dirty="0">
                <a:latin typeface="メイリオ" panose="020B0604030504040204" pitchFamily="50" charset="-128"/>
                <a:ea typeface="メイリオ" panose="020B0604030504040204" pitchFamily="50" charset="-128"/>
              </a:rPr>
              <a:t>ページ</a:t>
            </a:r>
            <a:endParaRPr lang="en-US" altLang="ja-JP" sz="1200" b="1" dirty="0">
              <a:latin typeface="メイリオ" panose="020B0604030504040204" pitchFamily="50" charset="-128"/>
              <a:ea typeface="メイリオ" panose="020B0604030504040204" pitchFamily="50" charset="-128"/>
            </a:endParaRPr>
          </a:p>
        </p:txBody>
      </p:sp>
      <p:pic>
        <p:nvPicPr>
          <p:cNvPr id="12" name="Picture 43" descr="MC900397865[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95884" y="822934"/>
            <a:ext cx="400460" cy="40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コンテンツ プレースホルダー 2">
            <a:extLst>
              <a:ext uri="{FF2B5EF4-FFF2-40B4-BE49-F238E27FC236}">
                <a16:creationId xmlns:a16="http://schemas.microsoft.com/office/drawing/2014/main" id="{8E06985D-DB25-5692-1A57-2101BAC6FDA4}"/>
              </a:ext>
            </a:extLst>
          </p:cNvPr>
          <p:cNvSpPr txBox="1">
            <a:spLocks/>
          </p:cNvSpPr>
          <p:nvPr/>
        </p:nvSpPr>
        <p:spPr bwMode="auto">
          <a:xfrm>
            <a:off x="620490" y="2885859"/>
            <a:ext cx="8436503" cy="4711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457200" eaLnBrk="0" hangingPunct="0">
              <a:spcBef>
                <a:spcPct val="20000"/>
              </a:spcBef>
              <a:spcAft>
                <a:spcPct val="30000"/>
              </a:spcAft>
              <a:buClr>
                <a:srgbClr val="006600"/>
              </a:buClr>
              <a:buFont typeface="Wingdings" pitchFamily="2" charset="2"/>
              <a:buChar char="n"/>
              <a:defRPr kumimoji="1" sz="1400">
                <a:solidFill>
                  <a:schemeClr val="tx1"/>
                </a:solidFill>
                <a:latin typeface="ＨＧｺﾞｼｯｸE-PRO"/>
                <a:ea typeface="ＨＧｺﾞｼｯｸE-PRO"/>
                <a:cs typeface="ＨＧｺﾞｼｯｸE-PRO"/>
              </a:defRPr>
            </a:lvl1pPr>
            <a:lvl2pPr marL="742950" indent="-285750" defTabSz="457200" eaLnBrk="0" hangingPunct="0">
              <a:spcBef>
                <a:spcPct val="20000"/>
              </a:spcBef>
              <a:spcAft>
                <a:spcPct val="30000"/>
              </a:spcAft>
              <a:buClr>
                <a:schemeClr val="tx2"/>
              </a:buClr>
              <a:buSzPct val="90000"/>
              <a:buFont typeface="Wingdings" pitchFamily="2" charset="2"/>
              <a:buChar char="t"/>
              <a:defRPr kumimoji="1" sz="1200">
                <a:solidFill>
                  <a:schemeClr val="tx1"/>
                </a:solidFill>
                <a:latin typeface="ＭＳ Ｐゴシック" pitchFamily="50" charset="-128"/>
                <a:ea typeface="ＭＳ Ｐゴシック" pitchFamily="50" charset="-128"/>
                <a:cs typeface="ＨＧｺﾞｼｯｸE-PRO"/>
              </a:defRPr>
            </a:lvl2pPr>
            <a:lvl3pPr marL="1143000" indent="-228600" defTabSz="457200" eaLnBrk="0" hangingPunct="0">
              <a:spcBef>
                <a:spcPct val="20000"/>
              </a:spcBef>
              <a:spcAft>
                <a:spcPct val="30000"/>
              </a:spcAft>
              <a:buClr>
                <a:schemeClr val="tx2"/>
              </a:buClr>
              <a:buSzPct val="90000"/>
              <a:buFont typeface="Wingdings" pitchFamily="2" charset="2"/>
              <a:buChar char=""/>
              <a:defRPr kumimoji="1" sz="1200">
                <a:solidFill>
                  <a:schemeClr val="tx1"/>
                </a:solidFill>
                <a:latin typeface="ＭＳ Ｐゴシック" pitchFamily="50" charset="-128"/>
                <a:ea typeface="ＭＳ Ｐゴシック" pitchFamily="50" charset="-128"/>
                <a:cs typeface="ＨＧｺﾞｼｯｸE-PRO"/>
              </a:defRPr>
            </a:lvl3pPr>
            <a:lvl4pPr marL="1600200" indent="-228600" defTabSz="4572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4pPr>
            <a:lvl5pPr marL="2057400" indent="-228600" defTabSz="4572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5pPr>
            <a:lvl6pPr marL="25146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6pPr>
            <a:lvl7pPr marL="29718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7pPr>
            <a:lvl8pPr marL="34290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8pPr>
            <a:lvl9pPr marL="38862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9pPr>
          </a:lstStyle>
          <a:p>
            <a:pPr eaLnBrk="1" hangingPunct="1">
              <a:lnSpc>
                <a:spcPts val="1680"/>
              </a:lnSpc>
              <a:spcBef>
                <a:spcPts val="0"/>
              </a:spcBef>
              <a:spcAft>
                <a:spcPct val="0"/>
              </a:spcAft>
              <a:buClr>
                <a:srgbClr val="FC0128"/>
              </a:buClr>
              <a:buSzPct val="80000"/>
              <a:buFontTx/>
              <a:buNone/>
            </a:pPr>
            <a:r>
              <a:rPr lang="en-US" altLang="ja-JP" dirty="0">
                <a:latin typeface="メイリオ" pitchFamily="50" charset="-128"/>
                <a:ea typeface="メイリオ" pitchFamily="50" charset="-128"/>
                <a:cs typeface="メイリオ" pitchFamily="50" charset="-128"/>
              </a:rPr>
              <a:t>※ </a:t>
            </a:r>
            <a:r>
              <a:rPr lang="ja-JP" altLang="en-US" dirty="0">
                <a:latin typeface="メイリオ" pitchFamily="50" charset="-128"/>
                <a:ea typeface="メイリオ" pitchFamily="50" charset="-128"/>
                <a:cs typeface="メイリオ" pitchFamily="50" charset="-128"/>
              </a:rPr>
              <a:t>複数の種別の奨学金を受けていて、いずれの奨学金の振込口座も同一の場合、合算した金額を振り</a:t>
            </a:r>
            <a:endParaRPr lang="en-US" altLang="ja-JP" dirty="0">
              <a:latin typeface="メイリオ" pitchFamily="50" charset="-128"/>
              <a:ea typeface="メイリオ" pitchFamily="50" charset="-128"/>
              <a:cs typeface="メイリオ" pitchFamily="50" charset="-128"/>
            </a:endParaRPr>
          </a:p>
          <a:p>
            <a:pPr eaLnBrk="1" hangingPunct="1">
              <a:lnSpc>
                <a:spcPts val="1680"/>
              </a:lnSpc>
              <a:spcBef>
                <a:spcPts val="0"/>
              </a:spcBef>
              <a:spcAft>
                <a:spcPct val="0"/>
              </a:spcAft>
              <a:buClr>
                <a:srgbClr val="FC0128"/>
              </a:buClr>
              <a:buSzPct val="80000"/>
              <a:buFontTx/>
              <a:buNone/>
            </a:pPr>
            <a:r>
              <a:rPr lang="en-US" altLang="ja-JP" dirty="0">
                <a:latin typeface="メイリオ" pitchFamily="50" charset="-128"/>
                <a:ea typeface="メイリオ" pitchFamily="50" charset="-128"/>
                <a:cs typeface="メイリオ" pitchFamily="50" charset="-128"/>
              </a:rPr>
              <a:t>    </a:t>
            </a:r>
            <a:r>
              <a:rPr lang="ja-JP" altLang="en-US" dirty="0">
                <a:latin typeface="メイリオ" pitchFamily="50" charset="-128"/>
                <a:ea typeface="メイリオ" pitchFamily="50" charset="-128"/>
                <a:cs typeface="メイリオ" pitchFamily="50" charset="-128"/>
              </a:rPr>
              <a:t>込みます。奨学金種別ごとの振込金額の内訳は、スカラネット・パーソナルにてご確認ください。</a:t>
            </a:r>
            <a:endParaRPr lang="en-US" altLang="ja-JP" dirty="0">
              <a:latin typeface="メイリオ" pitchFamily="50" charset="-128"/>
              <a:ea typeface="メイリオ" pitchFamily="50" charset="-128"/>
              <a:cs typeface="メイリオ" pitchFamily="50" charset="-12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07504" y="260648"/>
            <a:ext cx="7385050" cy="457200"/>
          </a:xfrm>
        </p:spPr>
        <p:txBody>
          <a:bodyPr/>
          <a:lstStyle/>
          <a:p>
            <a:r>
              <a:rPr kumimoji="1" lang="ja-JP" altLang="en-US" dirty="0">
                <a:latin typeface="メイリオ" panose="020B0604030504040204" pitchFamily="50" charset="-128"/>
                <a:ea typeface="メイリオ" panose="020B0604030504040204" pitchFamily="50" charset="-128"/>
              </a:rPr>
              <a:t>「多子世帯」の支援区分の方へ</a:t>
            </a:r>
          </a:p>
        </p:txBody>
      </p:sp>
      <p:sp>
        <p:nvSpPr>
          <p:cNvPr id="4" name="テキスト ボックス 3"/>
          <p:cNvSpPr txBox="1"/>
          <p:nvPr/>
        </p:nvSpPr>
        <p:spPr>
          <a:xfrm>
            <a:off x="161764" y="1268760"/>
            <a:ext cx="8820472" cy="4708981"/>
          </a:xfrm>
          <a:prstGeom prst="rect">
            <a:avLst/>
          </a:prstGeom>
          <a:solidFill>
            <a:srgbClr val="FFFF99"/>
          </a:solidFill>
        </p:spPr>
        <p:txBody>
          <a:bodyPr wrap="square" rtlCol="0">
            <a:spAutoFit/>
          </a:bodyPr>
          <a:lstStyle/>
          <a:p>
            <a:r>
              <a:rPr lang="ja-JP" altLang="en-US" sz="2500" dirty="0">
                <a:latin typeface="メイリオ" panose="020B0604030504040204" pitchFamily="50" charset="-128"/>
                <a:ea typeface="メイリオ" panose="020B0604030504040204" pitchFamily="50" charset="-128"/>
              </a:rPr>
              <a:t>住民税上、あなたが生計維持者（原則、あなたの父と母）</a:t>
            </a:r>
            <a:endParaRPr lang="en-US" altLang="ja-JP" sz="2500" dirty="0">
              <a:latin typeface="メイリオ" panose="020B0604030504040204" pitchFamily="50" charset="-128"/>
              <a:ea typeface="メイリオ" panose="020B0604030504040204" pitchFamily="50" charset="-128"/>
            </a:endParaRPr>
          </a:p>
          <a:p>
            <a:r>
              <a:rPr lang="ja-JP" altLang="en-US" sz="2500" dirty="0">
                <a:latin typeface="メイリオ" panose="020B0604030504040204" pitchFamily="50" charset="-128"/>
                <a:ea typeface="メイリオ" panose="020B0604030504040204" pitchFamily="50" charset="-128"/>
              </a:rPr>
              <a:t>に扶養されていて、生計維持者が扶養する「子ども」の数が</a:t>
            </a:r>
            <a:endParaRPr lang="en-US" altLang="ja-JP" sz="2500" dirty="0">
              <a:latin typeface="メイリオ" panose="020B0604030504040204" pitchFamily="50" charset="-128"/>
              <a:ea typeface="メイリオ" panose="020B0604030504040204" pitchFamily="50" charset="-128"/>
            </a:endParaRPr>
          </a:p>
          <a:p>
            <a:r>
              <a:rPr lang="ja-JP" altLang="en-US" sz="2500" dirty="0">
                <a:latin typeface="メイリオ" panose="020B0604030504040204" pitchFamily="50" charset="-128"/>
                <a:ea typeface="メイリオ" panose="020B0604030504040204" pitchFamily="50" charset="-128"/>
              </a:rPr>
              <a:t>３人以上の世帯は、</a:t>
            </a:r>
            <a:endParaRPr lang="en-US" altLang="ja-JP" sz="2500" dirty="0">
              <a:latin typeface="メイリオ" panose="020B0604030504040204" pitchFamily="50" charset="-128"/>
              <a:ea typeface="メイリオ" panose="020B0604030504040204" pitchFamily="50" charset="-128"/>
            </a:endParaRPr>
          </a:p>
          <a:p>
            <a:r>
              <a:rPr lang="ja-JP" altLang="en-US" sz="2500" u="sng" dirty="0">
                <a:latin typeface="メイリオ" panose="020B0604030504040204" pitchFamily="50" charset="-128"/>
                <a:ea typeface="メイリオ" panose="020B0604030504040204" pitchFamily="50" charset="-128"/>
              </a:rPr>
              <a:t>所得制限なく、国が定める一定額まで、授業料および入学金が免除となります。</a:t>
            </a:r>
            <a:endParaRPr lang="en-US" altLang="ja-JP" sz="2500" dirty="0">
              <a:latin typeface="メイリオ" panose="020B0604030504040204" pitchFamily="50" charset="-128"/>
              <a:ea typeface="メイリオ" panose="020B0604030504040204" pitchFamily="50" charset="-128"/>
            </a:endParaRPr>
          </a:p>
          <a:p>
            <a:r>
              <a:rPr lang="en-US" altLang="ja-JP" sz="1500" dirty="0">
                <a:latin typeface="メイリオ" panose="020B0604030504040204" pitchFamily="50" charset="-128"/>
                <a:ea typeface="メイリオ" panose="020B0604030504040204" pitchFamily="50" charset="-128"/>
              </a:rPr>
              <a:t>※</a:t>
            </a:r>
            <a:r>
              <a:rPr lang="ja-JP" altLang="en-US" sz="1500" dirty="0">
                <a:latin typeface="メイリオ" panose="020B0604030504040204" pitchFamily="50" charset="-128"/>
                <a:ea typeface="メイリオ" panose="020B0604030504040204" pitchFamily="50" charset="-128"/>
              </a:rPr>
              <a:t>授業料等減免の手続きは、別途必要です。</a:t>
            </a:r>
            <a:endParaRPr lang="en-US" altLang="ja-JP" sz="1500" dirty="0">
              <a:latin typeface="メイリオ" panose="020B0604030504040204" pitchFamily="50" charset="-128"/>
              <a:ea typeface="メイリオ" panose="020B0604030504040204" pitchFamily="50" charset="-128"/>
            </a:endParaRPr>
          </a:p>
          <a:p>
            <a:endParaRPr lang="en-US" altLang="ja-JP" sz="2500" dirty="0">
              <a:latin typeface="メイリオ" panose="020B0604030504040204" pitchFamily="50" charset="-128"/>
              <a:ea typeface="メイリオ" panose="020B0604030504040204" pitchFamily="50" charset="-128"/>
            </a:endParaRPr>
          </a:p>
          <a:p>
            <a:endParaRPr lang="en-US" altLang="ja-JP" sz="2500" dirty="0">
              <a:latin typeface="メイリオ" panose="020B0604030504040204" pitchFamily="50" charset="-128"/>
              <a:ea typeface="メイリオ" panose="020B0604030504040204" pitchFamily="50" charset="-128"/>
            </a:endParaRPr>
          </a:p>
          <a:p>
            <a:r>
              <a:rPr lang="ja-JP" altLang="en-US" sz="2500" dirty="0">
                <a:latin typeface="メイリオ" panose="020B0604030504040204" pitchFamily="50" charset="-128"/>
                <a:ea typeface="メイリオ" panose="020B0604030504040204" pitchFamily="50" charset="-128"/>
              </a:rPr>
              <a:t>給付奨学金の支給額が０円（授業料等減免の支援のみ）</a:t>
            </a:r>
            <a:endParaRPr lang="en-US" altLang="ja-JP" sz="2500" dirty="0">
              <a:latin typeface="メイリオ" panose="020B0604030504040204" pitchFamily="50" charset="-128"/>
              <a:ea typeface="メイリオ" panose="020B0604030504040204" pitchFamily="50" charset="-128"/>
            </a:endParaRPr>
          </a:p>
          <a:p>
            <a:r>
              <a:rPr lang="ja-JP" altLang="en-US" sz="2500" dirty="0">
                <a:latin typeface="メイリオ" panose="020B0604030504040204" pitchFamily="50" charset="-128"/>
                <a:ea typeface="メイリオ" panose="020B0604030504040204" pitchFamily="50" charset="-128"/>
              </a:rPr>
              <a:t>の場合であっても、給付奨学生としての手続きは必要です。</a:t>
            </a:r>
            <a:endParaRPr lang="en-US" altLang="ja-JP" sz="2500" dirty="0">
              <a:latin typeface="メイリオ" panose="020B0604030504040204" pitchFamily="50" charset="-128"/>
              <a:ea typeface="メイリオ" panose="020B0604030504040204" pitchFamily="50" charset="-128"/>
            </a:endParaRPr>
          </a:p>
          <a:p>
            <a:endParaRPr lang="en-US" altLang="ja-JP" sz="2500" dirty="0">
              <a:latin typeface="メイリオ" panose="020B0604030504040204" pitchFamily="50" charset="-128"/>
              <a:ea typeface="メイリオ" panose="020B0604030504040204" pitchFamily="50" charset="-128"/>
            </a:endParaRPr>
          </a:p>
          <a:p>
            <a:r>
              <a:rPr lang="ja-JP" altLang="en-US" sz="2500" dirty="0">
                <a:latin typeface="メイリオ" panose="020B0604030504040204" pitchFamily="50" charset="-128"/>
                <a:ea typeface="メイリオ" panose="020B0604030504040204" pitchFamily="50" charset="-128"/>
              </a:rPr>
              <a:t>これから説明する内容を、よく確認してください。</a:t>
            </a:r>
            <a:endParaRPr lang="en-US" altLang="ja-JP" sz="25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3841797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p:cNvSpPr txBox="1">
            <a:spLocks/>
          </p:cNvSpPr>
          <p:nvPr/>
        </p:nvSpPr>
        <p:spPr bwMode="auto">
          <a:xfrm>
            <a:off x="34925" y="115888"/>
            <a:ext cx="73866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defTabSz="833438" rtl="0" eaLnBrk="0" fontAlgn="base" hangingPunct="0">
              <a:spcBef>
                <a:spcPct val="0"/>
              </a:spcBef>
              <a:spcAft>
                <a:spcPct val="0"/>
              </a:spcAft>
              <a:defRPr kumimoji="1" sz="2400">
                <a:solidFill>
                  <a:schemeClr val="tx1"/>
                </a:solidFill>
                <a:latin typeface="+mj-lt"/>
                <a:ea typeface="+mj-ea"/>
                <a:cs typeface="+mj-cs"/>
              </a:defRPr>
            </a:lvl1pPr>
            <a:lvl2pPr algn="l" defTabSz="833438" rtl="0" eaLnBrk="0" fontAlgn="base" hangingPunct="0">
              <a:spcBef>
                <a:spcPct val="0"/>
              </a:spcBef>
              <a:spcAft>
                <a:spcPct val="0"/>
              </a:spcAft>
              <a:defRPr kumimoji="1" sz="2400">
                <a:solidFill>
                  <a:schemeClr val="tx1"/>
                </a:solidFill>
                <a:latin typeface="ＨＧｺﾞｼｯｸE-PRO" pitchFamily="50" charset="-128"/>
                <a:ea typeface="ＨＧｺﾞｼｯｸE-PRO" pitchFamily="50" charset="-128"/>
              </a:defRPr>
            </a:lvl2pPr>
            <a:lvl3pPr algn="l" defTabSz="833438" rtl="0" eaLnBrk="0" fontAlgn="base" hangingPunct="0">
              <a:spcBef>
                <a:spcPct val="0"/>
              </a:spcBef>
              <a:spcAft>
                <a:spcPct val="0"/>
              </a:spcAft>
              <a:defRPr kumimoji="1" sz="2400">
                <a:solidFill>
                  <a:schemeClr val="tx1"/>
                </a:solidFill>
                <a:latin typeface="ＨＧｺﾞｼｯｸE-PRO" pitchFamily="50" charset="-128"/>
                <a:ea typeface="ＨＧｺﾞｼｯｸE-PRO" pitchFamily="50" charset="-128"/>
              </a:defRPr>
            </a:lvl3pPr>
            <a:lvl4pPr algn="l" defTabSz="833438" rtl="0" eaLnBrk="0" fontAlgn="base" hangingPunct="0">
              <a:spcBef>
                <a:spcPct val="0"/>
              </a:spcBef>
              <a:spcAft>
                <a:spcPct val="0"/>
              </a:spcAft>
              <a:defRPr kumimoji="1" sz="2400">
                <a:solidFill>
                  <a:schemeClr val="tx1"/>
                </a:solidFill>
                <a:latin typeface="ＨＧｺﾞｼｯｸE-PRO" pitchFamily="50" charset="-128"/>
                <a:ea typeface="ＨＧｺﾞｼｯｸE-PRO" pitchFamily="50" charset="-128"/>
              </a:defRPr>
            </a:lvl4pPr>
            <a:lvl5pPr algn="l" defTabSz="833438" rtl="0" eaLnBrk="0" fontAlgn="base" hangingPunct="0">
              <a:spcBef>
                <a:spcPct val="0"/>
              </a:spcBef>
              <a:spcAft>
                <a:spcPct val="0"/>
              </a:spcAft>
              <a:defRPr kumimoji="1" sz="2400">
                <a:solidFill>
                  <a:schemeClr val="tx1"/>
                </a:solidFill>
                <a:latin typeface="ＨＧｺﾞｼｯｸE-PRO" pitchFamily="50" charset="-128"/>
                <a:ea typeface="ＨＧｺﾞｼｯｸE-PRO" pitchFamily="50" charset="-128"/>
              </a:defRPr>
            </a:lvl5pPr>
            <a:lvl6pPr marL="457200" algn="l" defTabSz="833438" rtl="0" fontAlgn="base" hangingPunct="0">
              <a:spcBef>
                <a:spcPct val="0"/>
              </a:spcBef>
              <a:spcAft>
                <a:spcPct val="0"/>
              </a:spcAft>
              <a:defRPr kumimoji="1" sz="2400">
                <a:solidFill>
                  <a:schemeClr val="tx1"/>
                </a:solidFill>
                <a:latin typeface="ＨＧｺﾞｼｯｸE-PRO" pitchFamily="50" charset="-128"/>
                <a:ea typeface="ＨＧｺﾞｼｯｸE-PRO" pitchFamily="50" charset="-128"/>
              </a:defRPr>
            </a:lvl6pPr>
            <a:lvl7pPr marL="914400" algn="l" defTabSz="833438" rtl="0" fontAlgn="base" hangingPunct="0">
              <a:spcBef>
                <a:spcPct val="0"/>
              </a:spcBef>
              <a:spcAft>
                <a:spcPct val="0"/>
              </a:spcAft>
              <a:defRPr kumimoji="1" sz="2400">
                <a:solidFill>
                  <a:schemeClr val="tx1"/>
                </a:solidFill>
                <a:latin typeface="ＨＧｺﾞｼｯｸE-PRO" pitchFamily="50" charset="-128"/>
                <a:ea typeface="ＨＧｺﾞｼｯｸE-PRO" pitchFamily="50" charset="-128"/>
              </a:defRPr>
            </a:lvl7pPr>
            <a:lvl8pPr marL="1371600" algn="l" defTabSz="833438" rtl="0" fontAlgn="base" hangingPunct="0">
              <a:spcBef>
                <a:spcPct val="0"/>
              </a:spcBef>
              <a:spcAft>
                <a:spcPct val="0"/>
              </a:spcAft>
              <a:defRPr kumimoji="1" sz="2400">
                <a:solidFill>
                  <a:schemeClr val="tx1"/>
                </a:solidFill>
                <a:latin typeface="ＨＧｺﾞｼｯｸE-PRO" pitchFamily="50" charset="-128"/>
                <a:ea typeface="ＨＧｺﾞｼｯｸE-PRO" pitchFamily="50" charset="-128"/>
              </a:defRPr>
            </a:lvl8pPr>
            <a:lvl9pPr marL="1828800" algn="l" defTabSz="833438" rtl="0" fontAlgn="base" hangingPunct="0">
              <a:spcBef>
                <a:spcPct val="0"/>
              </a:spcBef>
              <a:spcAft>
                <a:spcPct val="0"/>
              </a:spcAft>
              <a:defRPr kumimoji="1" sz="2400">
                <a:solidFill>
                  <a:schemeClr val="tx1"/>
                </a:solidFill>
                <a:latin typeface="ＨＧｺﾞｼｯｸE-PRO" pitchFamily="50" charset="-128"/>
                <a:ea typeface="ＨＧｺﾞｼｯｸE-PRO" pitchFamily="50" charset="-128"/>
              </a:defRPr>
            </a:lvl9pPr>
          </a:lstStyle>
          <a:p>
            <a:pPr>
              <a:defRPr/>
            </a:pPr>
            <a:r>
              <a:rPr lang="ja-JP" altLang="en-US" sz="2800" kern="0" dirty="0">
                <a:latin typeface="メイリオ" panose="020B0604030504040204" pitchFamily="50" charset="-128"/>
                <a:ea typeface="メイリオ" panose="020B0604030504040204" pitchFamily="50" charset="-128"/>
              </a:rPr>
              <a:t> 交付物の確認</a:t>
            </a:r>
          </a:p>
        </p:txBody>
      </p:sp>
      <p:sp>
        <p:nvSpPr>
          <p:cNvPr id="3" name="コンテンツ プレースホルダー 2"/>
          <p:cNvSpPr>
            <a:spLocks noGrp="1"/>
          </p:cNvSpPr>
          <p:nvPr>
            <p:ph idx="1"/>
          </p:nvPr>
        </p:nvSpPr>
        <p:spPr>
          <a:xfrm>
            <a:off x="251518" y="1556792"/>
            <a:ext cx="8569647" cy="1527246"/>
          </a:xfrm>
        </p:spPr>
        <p:txBody>
          <a:bodyPr/>
          <a:lstStyle/>
          <a:p>
            <a:pPr marL="0" indent="0">
              <a:spcBef>
                <a:spcPts val="600"/>
              </a:spcBef>
              <a:spcAft>
                <a:spcPts val="0"/>
              </a:spcAft>
              <a:buClrTx/>
              <a:buNone/>
              <a:defRPr/>
            </a:pPr>
            <a:r>
              <a:rPr lang="ja-JP" altLang="en-US" sz="4800" b="1" dirty="0">
                <a:latin typeface="メイリオ" panose="020B0604030504040204" pitchFamily="50" charset="-128"/>
                <a:ea typeface="メイリオ" panose="020B0604030504040204" pitchFamily="50" charset="-128"/>
                <a:cs typeface="+mn-cs"/>
              </a:rPr>
              <a:t>●給付</a:t>
            </a:r>
            <a:r>
              <a:rPr lang="ja-JP" altLang="en-US" sz="5000" b="1" dirty="0">
                <a:latin typeface="メイリオ" panose="020B0604030504040204" pitchFamily="50" charset="-128"/>
                <a:ea typeface="メイリオ" panose="020B0604030504040204" pitchFamily="50" charset="-128"/>
                <a:cs typeface="+mn-cs"/>
              </a:rPr>
              <a:t>奨学生証</a:t>
            </a:r>
            <a:endParaRPr lang="en-US" altLang="ja-JP" sz="5000" b="1" dirty="0">
              <a:latin typeface="メイリオ" panose="020B0604030504040204" pitchFamily="50" charset="-128"/>
              <a:ea typeface="メイリオ" panose="020B0604030504040204" pitchFamily="50" charset="-128"/>
              <a:cs typeface="+mn-cs"/>
            </a:endParaRPr>
          </a:p>
          <a:p>
            <a:pPr marL="0" indent="0">
              <a:spcBef>
                <a:spcPts val="0"/>
              </a:spcBef>
              <a:spcAft>
                <a:spcPts val="0"/>
              </a:spcAft>
              <a:buClrTx/>
              <a:buNone/>
              <a:defRPr/>
            </a:pPr>
            <a:r>
              <a:rPr lang="ja-JP" altLang="en-US" sz="3600" b="1" dirty="0">
                <a:latin typeface="メイリオ" panose="020B0604030504040204" pitchFamily="50" charset="-128"/>
                <a:ea typeface="メイリオ" panose="020B0604030504040204" pitchFamily="50" charset="-128"/>
                <a:cs typeface="+mn-cs"/>
              </a:rPr>
              <a:t>　（給付奨学生採用決定通知）</a:t>
            </a:r>
            <a:endParaRPr lang="en-US" altLang="ja-JP" sz="3200" b="1" dirty="0">
              <a:latin typeface="メイリオ" panose="020B0604030504040204" pitchFamily="50" charset="-128"/>
              <a:ea typeface="メイリオ" panose="020B0604030504040204" pitchFamily="50" charset="-128"/>
              <a:cs typeface="+mn-cs"/>
            </a:endParaRPr>
          </a:p>
        </p:txBody>
      </p:sp>
      <p:sp>
        <p:nvSpPr>
          <p:cNvPr id="11" name="テキスト ボックス 10"/>
          <p:cNvSpPr txBox="1"/>
          <p:nvPr/>
        </p:nvSpPr>
        <p:spPr>
          <a:xfrm>
            <a:off x="251518" y="3789040"/>
            <a:ext cx="8585394" cy="1384995"/>
          </a:xfrm>
          <a:prstGeom prst="rect">
            <a:avLst/>
          </a:prstGeom>
          <a:noFill/>
        </p:spPr>
        <p:txBody>
          <a:bodyPr wrap="square" rtlCol="0">
            <a:spAutoFit/>
          </a:bodyPr>
          <a:lstStyle/>
          <a:p>
            <a:r>
              <a:rPr lang="en-US" altLang="ja-JP" sz="2800" b="1" dirty="0">
                <a:latin typeface="メイリオ" panose="020B0604030504040204" pitchFamily="50" charset="-128"/>
                <a:ea typeface="メイリオ" panose="020B0604030504040204" pitchFamily="50" charset="-128"/>
              </a:rPr>
              <a:t>※</a:t>
            </a:r>
            <a:r>
              <a:rPr lang="ja-JP" altLang="en-US" sz="2800" b="1" dirty="0">
                <a:latin typeface="メイリオ" panose="020B0604030504040204" pitchFamily="50" charset="-128"/>
                <a:ea typeface="メイリオ" panose="020B0604030504040204" pitchFamily="50" charset="-128"/>
              </a:rPr>
              <a:t>「給付奨学生のしおり（全体版）」は日本学生</a:t>
            </a:r>
            <a:endParaRPr lang="en-US" altLang="ja-JP" sz="2800" b="1" dirty="0">
              <a:latin typeface="メイリオ" panose="020B0604030504040204" pitchFamily="50" charset="-128"/>
              <a:ea typeface="メイリオ" panose="020B0604030504040204" pitchFamily="50" charset="-128"/>
            </a:endParaRPr>
          </a:p>
          <a:p>
            <a:r>
              <a:rPr lang="ja-JP" altLang="en-US" sz="2800" b="1" dirty="0">
                <a:latin typeface="メイリオ" panose="020B0604030504040204" pitchFamily="50" charset="-128"/>
                <a:ea typeface="メイリオ" panose="020B0604030504040204" pitchFamily="50" charset="-128"/>
              </a:rPr>
              <a:t>　支援機構のホームページに掲載しています。</a:t>
            </a:r>
            <a:endParaRPr lang="en-US" altLang="ja-JP" sz="2800" b="1" dirty="0">
              <a:latin typeface="メイリオ" panose="020B0604030504040204" pitchFamily="50" charset="-128"/>
              <a:ea typeface="メイリオ" panose="020B0604030504040204" pitchFamily="50" charset="-128"/>
            </a:endParaRPr>
          </a:p>
          <a:p>
            <a:r>
              <a:rPr lang="ja-JP" altLang="en-US" sz="2800" b="1" dirty="0">
                <a:latin typeface="メイリオ" panose="020B0604030504040204" pitchFamily="50" charset="-128"/>
                <a:ea typeface="メイリオ" panose="020B0604030504040204" pitchFamily="50" charset="-128"/>
              </a:rPr>
              <a:t>　必ず確認するようにしてください。</a:t>
            </a:r>
            <a:endParaRPr lang="en-US" altLang="ja-JP" sz="2800" b="1" dirty="0">
              <a:latin typeface="メイリオ" panose="020B0604030504040204" pitchFamily="50" charset="-128"/>
              <a:ea typeface="メイリオ" panose="020B0604030504040204" pitchFamily="50" charset="-128"/>
            </a:endParaRPr>
          </a:p>
        </p:txBody>
      </p:sp>
      <p:sp>
        <p:nvSpPr>
          <p:cNvPr id="8" name="テキスト ボックス 7"/>
          <p:cNvSpPr txBox="1"/>
          <p:nvPr/>
        </p:nvSpPr>
        <p:spPr>
          <a:xfrm>
            <a:off x="395536" y="5723964"/>
            <a:ext cx="8425629" cy="369332"/>
          </a:xfrm>
          <a:prstGeom prst="rect">
            <a:avLst/>
          </a:prstGeom>
          <a:noFill/>
        </p:spPr>
        <p:txBody>
          <a:bodyPr wrap="square" rtlCol="0">
            <a:spAutoFit/>
          </a:bodyPr>
          <a:lstStyle/>
          <a:p>
            <a:r>
              <a:rPr lang="en-US" altLang="ja-JP" b="1" dirty="0">
                <a:latin typeface="メイリオ" panose="020B0604030504040204" pitchFamily="50" charset="-128"/>
                <a:ea typeface="メイリオ" panose="020B0604030504040204" pitchFamily="50" charset="-128"/>
              </a:rPr>
              <a:t>https://www.jasso.go.jp/shogakukin/saiyochu/siori/index.html</a:t>
            </a:r>
          </a:p>
        </p:txBody>
      </p:sp>
      <p:pic>
        <p:nvPicPr>
          <p:cNvPr id="7" name="図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99098" y="4550172"/>
            <a:ext cx="1016794" cy="1016794"/>
          </a:xfrm>
          <a:prstGeom prst="rect">
            <a:avLst/>
          </a:prstGeom>
          <a:ln w="15875">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2800" dirty="0">
                <a:latin typeface="メイリオ" panose="020B0604030504040204" pitchFamily="50" charset="-128"/>
                <a:ea typeface="メイリオ" panose="020B0604030504040204" pitchFamily="50" charset="-128"/>
              </a:rPr>
              <a:t>説明の流れ</a:t>
            </a:r>
          </a:p>
        </p:txBody>
      </p:sp>
      <p:sp>
        <p:nvSpPr>
          <p:cNvPr id="4" name="コンテンツ プレースホルダー 2"/>
          <p:cNvSpPr txBox="1">
            <a:spLocks noGrp="1"/>
          </p:cNvSpPr>
          <p:nvPr>
            <p:ph idx="1"/>
          </p:nvPr>
        </p:nvSpPr>
        <p:spPr bwMode="auto">
          <a:xfrm>
            <a:off x="141288" y="1556792"/>
            <a:ext cx="8861425" cy="3960440"/>
          </a:xfrm>
          <a:prstGeom prst="rect">
            <a:avLst/>
          </a:prstGeom>
          <a:solidFill>
            <a:srgbClr val="FFFF99"/>
          </a:solidFill>
          <a:ln>
            <a:noFill/>
          </a:ln>
        </p:spPr>
        <p:txBody>
          <a:bodyPr vert="horz" wrap="square" lIns="84138" tIns="42862" rIns="84138" bIns="42862" numCol="1" anchor="t" anchorCtr="0" compatLnSpc="1">
            <a:prstTxWarp prst="textNoShape">
              <a:avLst/>
            </a:prstTxWarp>
          </a:bodyPr>
          <a:lstStyle>
            <a:lvl1pPr marL="285750" indent="-285750" algn="l" defTabSz="833438" rtl="0" eaLnBrk="0" fontAlgn="base" hangingPunct="0">
              <a:spcBef>
                <a:spcPct val="20000"/>
              </a:spcBef>
              <a:spcAft>
                <a:spcPct val="30000"/>
              </a:spcAft>
              <a:buClr>
                <a:srgbClr val="006600"/>
              </a:buClr>
              <a:buFont typeface="Wingdings" pitchFamily="2" charset="2"/>
              <a:buChar char="n"/>
              <a:defRPr kumimoji="1" sz="1400">
                <a:solidFill>
                  <a:schemeClr val="tx1"/>
                </a:solidFill>
                <a:latin typeface="+mn-lt"/>
                <a:ea typeface="+mn-ea"/>
                <a:cs typeface="ＨＧｺﾞｼｯｸE-PRO"/>
              </a:defRPr>
            </a:lvl1pPr>
            <a:lvl2pPr marL="666750" indent="-190500" algn="l" defTabSz="833438" rtl="0" eaLnBrk="0" fontAlgn="base" hangingPunct="0">
              <a:spcBef>
                <a:spcPct val="20000"/>
              </a:spcBef>
              <a:spcAft>
                <a:spcPct val="30000"/>
              </a:spcAft>
              <a:buClr>
                <a:schemeClr val="tx2"/>
              </a:buClr>
              <a:buSzPct val="90000"/>
              <a:buFont typeface="Wingdings" pitchFamily="2" charset="2"/>
              <a:buChar char="t"/>
              <a:defRPr kumimoji="1" sz="1200">
                <a:solidFill>
                  <a:schemeClr val="tx1"/>
                </a:solidFill>
                <a:latin typeface="ＭＳ Ｐゴシック" pitchFamily="50" charset="-128"/>
                <a:ea typeface="ＭＳ Ｐゴシック" pitchFamily="50" charset="-128"/>
                <a:cs typeface="ＨＧｺﾞｼｯｸE-PRO"/>
              </a:defRPr>
            </a:lvl2pPr>
            <a:lvl3pPr marL="1047750" indent="-190500" algn="l" defTabSz="833438" rtl="0" eaLnBrk="0" fontAlgn="base" hangingPunct="0">
              <a:spcBef>
                <a:spcPct val="20000"/>
              </a:spcBef>
              <a:spcAft>
                <a:spcPct val="30000"/>
              </a:spcAft>
              <a:buClr>
                <a:schemeClr val="tx2"/>
              </a:buClr>
              <a:buSzPct val="90000"/>
              <a:buFont typeface="Wingdings" pitchFamily="2" charset="2"/>
              <a:buChar char=""/>
              <a:defRPr kumimoji="1" sz="1200">
                <a:solidFill>
                  <a:schemeClr val="tx1"/>
                </a:solidFill>
                <a:latin typeface="ＭＳ Ｐゴシック" pitchFamily="50" charset="-128"/>
                <a:ea typeface="ＭＳ Ｐゴシック" pitchFamily="50" charset="-128"/>
                <a:cs typeface="ＨＧｺﾞｼｯｸE-PRO"/>
              </a:defRPr>
            </a:lvl3pPr>
            <a:lvl4pPr marL="1503363" indent="-169863" algn="l" defTabSz="833438"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4pPr>
            <a:lvl5pPr marL="1865313" indent="-171450" algn="l" defTabSz="833438" rtl="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5pPr>
            <a:lvl6pPr marL="2322513" indent="-171450" algn="l" defTabSz="833438" rtl="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6pPr>
            <a:lvl7pPr marL="2779713" indent="-171450" algn="l" defTabSz="833438" rtl="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7pPr>
            <a:lvl8pPr marL="3236913" indent="-171450" algn="l" defTabSz="833438" rtl="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8pPr>
            <a:lvl9pPr marL="3694113" indent="-171450" algn="l" defTabSz="833438" rtl="0" fontAlgn="base" hangingPunct="0">
              <a:spcBef>
                <a:spcPct val="20000"/>
              </a:spcBef>
              <a:spcAft>
                <a:spcPct val="0"/>
              </a:spcAft>
              <a:defRPr kumimoji="1" sz="1200">
                <a:solidFill>
                  <a:schemeClr val="tx1"/>
                </a:solidFill>
                <a:latin typeface="ＭＳ Ｐゴシック" pitchFamily="50" charset="-128"/>
                <a:ea typeface="ＭＳ Ｐゴシック" pitchFamily="50" charset="-128"/>
              </a:defRPr>
            </a:lvl9pPr>
          </a:lstStyle>
          <a:p>
            <a:pPr marL="0" indent="0">
              <a:buClrTx/>
              <a:buNone/>
            </a:pPr>
            <a:endParaRPr lang="en-US" altLang="ja-JP" sz="5000" b="1" kern="0" dirty="0">
              <a:latin typeface="メイリオ" pitchFamily="50" charset="-128"/>
              <a:ea typeface="メイリオ" pitchFamily="50" charset="-128"/>
              <a:cs typeface="メイリオ" pitchFamily="50" charset="-128"/>
            </a:endParaRPr>
          </a:p>
          <a:p>
            <a:pPr>
              <a:buClrTx/>
              <a:buFont typeface="Wingdings" pitchFamily="2" charset="2"/>
              <a:buChar char="l"/>
            </a:pPr>
            <a:r>
              <a:rPr lang="ja-JP" altLang="en-US" sz="5000" b="1" dirty="0">
                <a:latin typeface="メイリオ" pitchFamily="50" charset="-128"/>
                <a:ea typeface="メイリオ" pitchFamily="50" charset="-128"/>
                <a:cs typeface="メイリオ" pitchFamily="50" charset="-128"/>
              </a:rPr>
              <a:t> </a:t>
            </a:r>
            <a:r>
              <a:rPr lang="ja-JP" altLang="en-US" sz="5000" b="1" kern="0" dirty="0">
                <a:latin typeface="メイリオ" pitchFamily="50" charset="-128"/>
                <a:ea typeface="メイリオ" pitchFamily="50" charset="-128"/>
                <a:cs typeface="メイリオ" pitchFamily="50" charset="-128"/>
              </a:rPr>
              <a:t>給付奨学生としての心構え</a:t>
            </a:r>
          </a:p>
          <a:p>
            <a:pPr>
              <a:buClrTx/>
              <a:buFont typeface="Wingdings" pitchFamily="2" charset="2"/>
              <a:buChar char="l"/>
            </a:pPr>
            <a:r>
              <a:rPr lang="ja-JP" altLang="en-US" sz="5000" b="1" kern="0" dirty="0">
                <a:latin typeface="メイリオ" pitchFamily="50" charset="-128"/>
                <a:ea typeface="メイリオ" pitchFamily="50" charset="-128"/>
                <a:cs typeface="メイリオ" pitchFamily="50" charset="-128"/>
              </a:rPr>
              <a:t> 知ってほしいこと</a:t>
            </a:r>
            <a:endParaRPr lang="ja-JP" altLang="ja-JP" sz="5000" b="1" kern="0" dirty="0">
              <a:latin typeface="メイリオ" pitchFamily="50" charset="-128"/>
              <a:ea typeface="メイリオ" pitchFamily="50" charset="-128"/>
              <a:cs typeface="メイリオ" pitchFamily="50" charset="-128"/>
            </a:endParaRPr>
          </a:p>
        </p:txBody>
      </p:sp>
    </p:spTree>
    <p:extLst>
      <p:ext uri="{BB962C8B-B14F-4D97-AF65-F5344CB8AC3E}">
        <p14:creationId xmlns:p14="http://schemas.microsoft.com/office/powerpoint/2010/main" val="19648393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タイトル 1"/>
          <p:cNvSpPr>
            <a:spLocks noGrp="1"/>
          </p:cNvSpPr>
          <p:nvPr>
            <p:ph type="title" idx="4294967295"/>
          </p:nvPr>
        </p:nvSpPr>
        <p:spPr>
          <a:xfrm>
            <a:off x="141288" y="115888"/>
            <a:ext cx="7385050" cy="457200"/>
          </a:xfrm>
        </p:spPr>
        <p:txBody>
          <a:bodyPr lIns="91440" tIns="45720" rIns="91440" bIns="45720" anchor="t"/>
          <a:lstStyle/>
          <a:p>
            <a:r>
              <a:rPr lang="ja-JP" altLang="en-US" sz="2800" dirty="0">
                <a:latin typeface="メイリオ" panose="020B0604030504040204" pitchFamily="50" charset="-128"/>
                <a:ea typeface="メイリオ" panose="020B0604030504040204" pitchFamily="50" charset="-128"/>
              </a:rPr>
              <a:t> 給付奨学生としての心構え</a:t>
            </a:r>
          </a:p>
        </p:txBody>
      </p:sp>
      <p:sp>
        <p:nvSpPr>
          <p:cNvPr id="2" name="コンテンツ プレースホルダー 2"/>
          <p:cNvSpPr txBox="1">
            <a:spLocks/>
          </p:cNvSpPr>
          <p:nvPr/>
        </p:nvSpPr>
        <p:spPr bwMode="auto">
          <a:xfrm>
            <a:off x="251520" y="1484784"/>
            <a:ext cx="8640960" cy="4789066"/>
          </a:xfrm>
          <a:prstGeom prst="rect">
            <a:avLst/>
          </a:prstGeom>
          <a:solidFill>
            <a:srgbClr val="FFFF99"/>
          </a:solidFill>
          <a:ln w="9525">
            <a:solidFill>
              <a:srgbClr val="FFFFCC"/>
            </a:solidFill>
            <a:miter lim="800000"/>
            <a:headEnd/>
            <a:tailEnd/>
          </a:ln>
        </p:spPr>
        <p:txBody>
          <a:bodyPr/>
          <a:lstStyle>
            <a:lvl1pPr marL="342900" indent="-342900" defTabSz="457200" eaLnBrk="0" hangingPunct="0">
              <a:spcBef>
                <a:spcPct val="20000"/>
              </a:spcBef>
              <a:spcAft>
                <a:spcPct val="30000"/>
              </a:spcAft>
              <a:buClr>
                <a:srgbClr val="006600"/>
              </a:buClr>
              <a:buFont typeface="Wingdings" pitchFamily="2" charset="2"/>
              <a:buChar char="n"/>
              <a:defRPr kumimoji="1" sz="1400">
                <a:solidFill>
                  <a:schemeClr val="tx1"/>
                </a:solidFill>
                <a:latin typeface="ＨＧｺﾞｼｯｸE-PRO"/>
                <a:ea typeface="ＨＧｺﾞｼｯｸE-PRO"/>
                <a:cs typeface="ＨＧｺﾞｼｯｸE-PRO"/>
              </a:defRPr>
            </a:lvl1pPr>
            <a:lvl2pPr marL="742950" indent="-285750" defTabSz="457200" eaLnBrk="0" hangingPunct="0">
              <a:spcBef>
                <a:spcPct val="20000"/>
              </a:spcBef>
              <a:spcAft>
                <a:spcPct val="30000"/>
              </a:spcAft>
              <a:buClr>
                <a:schemeClr val="tx2"/>
              </a:buClr>
              <a:buSzPct val="90000"/>
              <a:buFont typeface="Wingdings" pitchFamily="2" charset="2"/>
              <a:buChar char="t"/>
              <a:defRPr kumimoji="1" sz="1200">
                <a:solidFill>
                  <a:schemeClr val="tx1"/>
                </a:solidFill>
                <a:latin typeface="ＭＳ Ｐゴシック" pitchFamily="50" charset="-128"/>
                <a:ea typeface="ＭＳ Ｐゴシック" pitchFamily="50" charset="-128"/>
                <a:cs typeface="ＨＧｺﾞｼｯｸE-PRO"/>
              </a:defRPr>
            </a:lvl2pPr>
            <a:lvl3pPr marL="1143000" indent="-228600" defTabSz="457200" eaLnBrk="0" hangingPunct="0">
              <a:spcBef>
                <a:spcPct val="20000"/>
              </a:spcBef>
              <a:spcAft>
                <a:spcPct val="30000"/>
              </a:spcAft>
              <a:buClr>
                <a:schemeClr val="tx2"/>
              </a:buClr>
              <a:buSzPct val="90000"/>
              <a:buFont typeface="Wingdings" pitchFamily="2" charset="2"/>
              <a:buChar char=""/>
              <a:defRPr kumimoji="1" sz="1200">
                <a:solidFill>
                  <a:schemeClr val="tx1"/>
                </a:solidFill>
                <a:latin typeface="ＭＳ Ｐゴシック" pitchFamily="50" charset="-128"/>
                <a:ea typeface="ＭＳ Ｐゴシック" pitchFamily="50" charset="-128"/>
                <a:cs typeface="ＨＧｺﾞｼｯｸE-PRO"/>
              </a:defRPr>
            </a:lvl3pPr>
            <a:lvl4pPr marL="1600200" indent="-228600" defTabSz="4572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4pPr>
            <a:lvl5pPr marL="2057400" indent="-228600" defTabSz="4572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5pPr>
            <a:lvl6pPr marL="25146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6pPr>
            <a:lvl7pPr marL="29718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7pPr>
            <a:lvl8pPr marL="34290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8pPr>
            <a:lvl9pPr marL="38862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9pPr>
          </a:lstStyle>
          <a:p>
            <a:pPr marL="0" indent="0" eaLnBrk="1" hangingPunct="1">
              <a:lnSpc>
                <a:spcPct val="150000"/>
              </a:lnSpc>
              <a:spcBef>
                <a:spcPts val="1000"/>
              </a:spcBef>
              <a:spcAft>
                <a:spcPct val="0"/>
              </a:spcAft>
              <a:buClrTx/>
              <a:buSzPct val="80000"/>
              <a:buNone/>
              <a:defRPr/>
            </a:pPr>
            <a:r>
              <a:rPr lang="ja-JP" altLang="en-US" sz="3000" b="1" dirty="0">
                <a:latin typeface="Trebuchet MS" pitchFamily="34" charset="0"/>
                <a:ea typeface="メイリオ" pitchFamily="50" charset="-128"/>
                <a:cs typeface="メイリオ" pitchFamily="50" charset="-128"/>
              </a:rPr>
              <a:t>（１）給付奨学金制度について、十分に理解して</a:t>
            </a:r>
            <a:br>
              <a:rPr lang="en-US" altLang="ja-JP" sz="3000" b="1" dirty="0">
                <a:latin typeface="Trebuchet MS" pitchFamily="34" charset="0"/>
                <a:ea typeface="メイリオ" pitchFamily="50" charset="-128"/>
                <a:cs typeface="メイリオ" pitchFamily="50" charset="-128"/>
              </a:rPr>
            </a:br>
            <a:r>
              <a:rPr lang="ja-JP" altLang="en-US" sz="3000" b="1" dirty="0">
                <a:latin typeface="Trebuchet MS" pitchFamily="34" charset="0"/>
                <a:ea typeface="メイリオ" pitchFamily="50" charset="-128"/>
                <a:cs typeface="メイリオ" pitchFamily="50" charset="-128"/>
              </a:rPr>
              <a:t>　　　ください。</a:t>
            </a:r>
          </a:p>
          <a:p>
            <a:pPr marL="1160463" indent="-1160463" eaLnBrk="1" hangingPunct="1">
              <a:lnSpc>
                <a:spcPct val="150000"/>
              </a:lnSpc>
              <a:spcBef>
                <a:spcPts val="1000"/>
              </a:spcBef>
              <a:spcAft>
                <a:spcPct val="0"/>
              </a:spcAft>
              <a:buClrTx/>
              <a:buSzPct val="80000"/>
              <a:buNone/>
              <a:defRPr/>
            </a:pPr>
            <a:r>
              <a:rPr lang="ja-JP" altLang="en-US" sz="3000" b="1" dirty="0">
                <a:latin typeface="Trebuchet MS" pitchFamily="34" charset="0"/>
                <a:ea typeface="メイリオ" pitchFamily="50" charset="-128"/>
                <a:cs typeface="メイリオ" pitchFamily="50" charset="-128"/>
              </a:rPr>
              <a:t>（２）支給中の手続きは、学校の指示を守り、</a:t>
            </a:r>
            <a:endParaRPr lang="en-US" altLang="ja-JP" sz="3000" b="1" dirty="0">
              <a:latin typeface="Trebuchet MS" pitchFamily="34" charset="0"/>
              <a:ea typeface="メイリオ" pitchFamily="50" charset="-128"/>
              <a:cs typeface="メイリオ" pitchFamily="50" charset="-128"/>
            </a:endParaRPr>
          </a:p>
          <a:p>
            <a:pPr marL="1160463" indent="-1160463" eaLnBrk="1" hangingPunct="1">
              <a:lnSpc>
                <a:spcPct val="150000"/>
              </a:lnSpc>
              <a:spcBef>
                <a:spcPts val="1000"/>
              </a:spcBef>
              <a:spcAft>
                <a:spcPct val="0"/>
              </a:spcAft>
              <a:buClrTx/>
              <a:buSzPct val="80000"/>
              <a:buNone/>
              <a:defRPr/>
            </a:pPr>
            <a:r>
              <a:rPr lang="ja-JP" altLang="en-US" sz="3000" b="1" dirty="0">
                <a:latin typeface="Trebuchet MS" pitchFamily="34" charset="0"/>
                <a:ea typeface="メイリオ" pitchFamily="50" charset="-128"/>
                <a:cs typeface="メイリオ" pitchFamily="50" charset="-128"/>
              </a:rPr>
              <a:t>　　　期間内に行ってください。</a:t>
            </a:r>
          </a:p>
          <a:p>
            <a:pPr marL="0" indent="0" eaLnBrk="1" hangingPunct="1">
              <a:lnSpc>
                <a:spcPct val="150000"/>
              </a:lnSpc>
              <a:spcBef>
                <a:spcPts val="1000"/>
              </a:spcBef>
              <a:spcAft>
                <a:spcPct val="0"/>
              </a:spcAft>
              <a:buClrTx/>
              <a:buSzPct val="80000"/>
              <a:buNone/>
              <a:defRPr/>
            </a:pPr>
            <a:r>
              <a:rPr lang="ja-JP" altLang="en-US" sz="3000" b="1" dirty="0">
                <a:latin typeface="Trebuchet MS" pitchFamily="34" charset="0"/>
                <a:ea typeface="メイリオ" pitchFamily="50" charset="-128"/>
                <a:cs typeface="メイリオ" pitchFamily="50" charset="-128"/>
              </a:rPr>
              <a:t>（３）給付奨学生としての自覚と責任を持って</a:t>
            </a:r>
            <a:br>
              <a:rPr lang="en-US" altLang="ja-JP" sz="3000" b="1" dirty="0">
                <a:latin typeface="Trebuchet MS" pitchFamily="34" charset="0"/>
                <a:ea typeface="メイリオ" pitchFamily="50" charset="-128"/>
                <a:cs typeface="メイリオ" pitchFamily="50" charset="-128"/>
              </a:rPr>
            </a:br>
            <a:r>
              <a:rPr lang="ja-JP" altLang="en-US" sz="3000" b="1" dirty="0">
                <a:latin typeface="Trebuchet MS" pitchFamily="34" charset="0"/>
                <a:ea typeface="メイリオ" pitchFamily="50" charset="-128"/>
                <a:cs typeface="メイリオ" pitchFamily="50" charset="-128"/>
              </a:rPr>
              <a:t>　　　勉学に励んでください。</a:t>
            </a:r>
            <a:endParaRPr lang="en-US" altLang="ja-JP" sz="3000" b="1" dirty="0">
              <a:latin typeface="Trebuchet MS" pitchFamily="34" charset="0"/>
              <a:ea typeface="メイリオ" pitchFamily="50" charset="-128"/>
              <a:cs typeface="メイリオ" pitchFamily="50" charset="-128"/>
            </a:endParaRPr>
          </a:p>
          <a:p>
            <a:pPr eaLnBrk="1" hangingPunct="1">
              <a:lnSpc>
                <a:spcPct val="150000"/>
              </a:lnSpc>
              <a:spcBef>
                <a:spcPts val="1000"/>
              </a:spcBef>
              <a:spcAft>
                <a:spcPct val="0"/>
              </a:spcAft>
              <a:buClrTx/>
              <a:buSzPct val="80000"/>
              <a:buFont typeface="Wingdings" pitchFamily="2" charset="2"/>
              <a:buChar char="l"/>
              <a:defRPr/>
            </a:pPr>
            <a:endParaRPr lang="en-US" altLang="ja-JP" sz="2200" b="1" dirty="0">
              <a:solidFill>
                <a:srgbClr val="404040"/>
              </a:solidFill>
              <a:latin typeface="Trebuchet MS" pitchFamily="34" charset="0"/>
              <a:ea typeface="メイリオ" pitchFamily="50" charset="-128"/>
              <a:cs typeface="メイリオ" pitchFamily="50" charset="-128"/>
            </a:endParaRPr>
          </a:p>
          <a:p>
            <a:pPr marL="0" indent="0" eaLnBrk="1" hangingPunct="1">
              <a:lnSpc>
                <a:spcPct val="150000"/>
              </a:lnSpc>
              <a:spcBef>
                <a:spcPts val="1000"/>
              </a:spcBef>
              <a:spcAft>
                <a:spcPct val="0"/>
              </a:spcAft>
              <a:buClrTx/>
              <a:buSzPct val="80000"/>
              <a:buFont typeface="Wingdings" pitchFamily="2" charset="2"/>
              <a:buNone/>
              <a:defRPr/>
            </a:pPr>
            <a:endParaRPr lang="en-US" altLang="ja-JP" sz="2200" b="1" dirty="0">
              <a:solidFill>
                <a:srgbClr val="404040"/>
              </a:solidFill>
              <a:latin typeface="Trebuchet MS" pitchFamily="34" charset="0"/>
              <a:ea typeface="メイリオ" pitchFamily="50" charset="-128"/>
              <a:cs typeface="メイリオ" pitchFamily="50" charset="-128"/>
            </a:endParaRPr>
          </a:p>
        </p:txBody>
      </p:sp>
      <p:grpSp>
        <p:nvGrpSpPr>
          <p:cNvPr id="3" name="グループ化 2"/>
          <p:cNvGrpSpPr/>
          <p:nvPr/>
        </p:nvGrpSpPr>
        <p:grpSpPr>
          <a:xfrm>
            <a:off x="6876256" y="941974"/>
            <a:ext cx="2162251" cy="461665"/>
            <a:chOff x="6876256" y="941974"/>
            <a:chExt cx="2162251" cy="461665"/>
          </a:xfrm>
        </p:grpSpPr>
        <p:pic>
          <p:nvPicPr>
            <p:cNvPr id="10245" name="Picture 43" descr="MC900397865[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76256" y="980728"/>
              <a:ext cx="393700" cy="40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6" name="Text Box 44"/>
            <p:cNvSpPr txBox="1">
              <a:spLocks noChangeArrowheads="1"/>
            </p:cNvSpPr>
            <p:nvPr/>
          </p:nvSpPr>
          <p:spPr bwMode="auto">
            <a:xfrm>
              <a:off x="7269957" y="941974"/>
              <a:ext cx="1768550" cy="46166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spcAft>
                  <a:spcPct val="30000"/>
                </a:spcAft>
                <a:buClr>
                  <a:srgbClr val="006600"/>
                </a:buClr>
                <a:buFont typeface="Wingdings" pitchFamily="2" charset="2"/>
                <a:buChar char="n"/>
                <a:defRPr kumimoji="1" sz="1400">
                  <a:solidFill>
                    <a:schemeClr val="tx1"/>
                  </a:solidFill>
                  <a:latin typeface="ＨＧｺﾞｼｯｸE-PRO"/>
                  <a:ea typeface="ＨＧｺﾞｼｯｸE-PRO"/>
                  <a:cs typeface="ＨＧｺﾞｼｯｸE-PRO"/>
                </a:defRPr>
              </a:lvl1pPr>
              <a:lvl2pPr marL="742950" indent="-285750" eaLnBrk="0" hangingPunct="0">
                <a:spcBef>
                  <a:spcPct val="20000"/>
                </a:spcBef>
                <a:spcAft>
                  <a:spcPct val="30000"/>
                </a:spcAft>
                <a:buClr>
                  <a:schemeClr val="tx2"/>
                </a:buClr>
                <a:buSzPct val="90000"/>
                <a:buFont typeface="Wingdings" pitchFamily="2" charset="2"/>
                <a:buChar char="t"/>
                <a:defRPr kumimoji="1" sz="1200">
                  <a:solidFill>
                    <a:schemeClr val="tx1"/>
                  </a:solidFill>
                  <a:latin typeface="ＭＳ Ｐゴシック" pitchFamily="50" charset="-128"/>
                  <a:ea typeface="ＭＳ Ｐゴシック" pitchFamily="50" charset="-128"/>
                  <a:cs typeface="ＨＧｺﾞｼｯｸE-PRO"/>
                </a:defRPr>
              </a:lvl2pPr>
              <a:lvl3pPr marL="1143000" indent="-228600" eaLnBrk="0" hangingPunct="0">
                <a:spcBef>
                  <a:spcPct val="20000"/>
                </a:spcBef>
                <a:spcAft>
                  <a:spcPct val="30000"/>
                </a:spcAft>
                <a:buClr>
                  <a:schemeClr val="tx2"/>
                </a:buClr>
                <a:buSzPct val="90000"/>
                <a:buFont typeface="Wingdings" pitchFamily="2" charset="2"/>
                <a:buChar char=""/>
                <a:defRPr kumimoji="1" sz="1200">
                  <a:solidFill>
                    <a:schemeClr val="tx1"/>
                  </a:solidFill>
                  <a:latin typeface="ＭＳ Ｐゴシック" pitchFamily="50" charset="-128"/>
                  <a:ea typeface="ＭＳ Ｐゴシック" pitchFamily="50" charset="-128"/>
                  <a:cs typeface="ＨＧｺﾞｼｯｸE-PRO"/>
                </a:defRPr>
              </a:lvl3pPr>
              <a:lvl4pPr marL="1600200" indent="-2286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4pPr>
              <a:lvl5pPr marL="2057400" indent="-2286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5pPr>
              <a:lvl6pPr marL="25146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6pPr>
              <a:lvl7pPr marL="29718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7pPr>
              <a:lvl8pPr marL="34290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8pPr>
              <a:lvl9pPr marL="38862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9pPr>
            </a:lstStyle>
            <a:p>
              <a:pPr eaLnBrk="1" hangingPunct="1">
                <a:spcBef>
                  <a:spcPct val="50000"/>
                </a:spcBef>
                <a:spcAft>
                  <a:spcPct val="0"/>
                </a:spcAft>
                <a:buClrTx/>
                <a:buFontTx/>
                <a:buNone/>
              </a:pPr>
              <a:r>
                <a:rPr lang="ja-JP" altLang="en-US" sz="1200" b="1" dirty="0">
                  <a:latin typeface="メイリオ" panose="020B0604030504040204" pitchFamily="50" charset="-128"/>
                  <a:ea typeface="メイリオ" panose="020B0604030504040204" pitchFamily="50" charset="-128"/>
                </a:rPr>
                <a:t>給付奨学生のしおり</a:t>
              </a:r>
              <a:br>
                <a:rPr lang="en-US" altLang="ja-JP" sz="1200" b="1" dirty="0">
                  <a:latin typeface="メイリオ" panose="020B0604030504040204" pitchFamily="50" charset="-128"/>
                  <a:ea typeface="メイリオ" panose="020B0604030504040204" pitchFamily="50" charset="-128"/>
                </a:rPr>
              </a:br>
              <a:r>
                <a:rPr lang="en-US" altLang="ja-JP" sz="1200" b="1" dirty="0">
                  <a:latin typeface="メイリオ" panose="020B0604030504040204" pitchFamily="50" charset="-128"/>
                  <a:ea typeface="メイリオ" panose="020B0604030504040204" pitchFamily="50" charset="-128"/>
                </a:rPr>
                <a:t>4</a:t>
              </a:r>
              <a:r>
                <a:rPr lang="ja-JP" altLang="en-US" sz="1200" b="1" dirty="0">
                  <a:latin typeface="メイリオ" panose="020B0604030504040204" pitchFamily="50" charset="-128"/>
                  <a:ea typeface="メイリオ" panose="020B0604030504040204" pitchFamily="50" charset="-128"/>
                </a:rPr>
                <a:t>ページ</a:t>
              </a:r>
              <a:endParaRPr lang="en-US" altLang="ja-JP" sz="1200" b="1" dirty="0">
                <a:latin typeface="メイリオ" panose="020B0604030504040204" pitchFamily="50" charset="-128"/>
                <a:ea typeface="メイリオ" panose="020B0604030504040204" pitchFamily="50" charset="-128"/>
              </a:endParaRPr>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44463" y="1628775"/>
            <a:ext cx="8820150" cy="3403600"/>
          </a:xfrm>
        </p:spPr>
        <p:txBody>
          <a:bodyPr/>
          <a:lstStyle/>
          <a:p>
            <a:pPr algn="ctr">
              <a:defRPr/>
            </a:pPr>
            <a:r>
              <a:rPr lang="ja-JP" altLang="ja-JP" kern="1200" dirty="0">
                <a:latin typeface="メイリオ" panose="020B0604030504040204" pitchFamily="50" charset="-128"/>
                <a:ea typeface="メイリオ" panose="020B0604030504040204" pitchFamily="50" charset="-128"/>
                <a:cs typeface="+mj-cs"/>
              </a:rPr>
              <a:t>知って</a:t>
            </a:r>
            <a:r>
              <a:rPr lang="ja-JP" altLang="en-US" kern="1200" dirty="0">
                <a:latin typeface="メイリオ" panose="020B0604030504040204" pitchFamily="50" charset="-128"/>
                <a:ea typeface="メイリオ" panose="020B0604030504040204" pitchFamily="50" charset="-128"/>
                <a:cs typeface="+mj-cs"/>
              </a:rPr>
              <a:t>ほしいこと</a:t>
            </a:r>
            <a:endParaRPr lang="ja-JP" altLang="ja-JP" dirty="0">
              <a:latin typeface="メイリオ" panose="020B0604030504040204" pitchFamily="50" charset="-128"/>
              <a:ea typeface="メイリオ" panose="020B0604030504040204" pitchFamily="50" charset="-128"/>
              <a:cs typeface="+mj-c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タイトル 3"/>
          <p:cNvSpPr>
            <a:spLocks noGrp="1"/>
          </p:cNvSpPr>
          <p:nvPr>
            <p:ph type="title"/>
          </p:nvPr>
        </p:nvSpPr>
        <p:spPr>
          <a:xfrm>
            <a:off x="107950" y="116433"/>
            <a:ext cx="9001125" cy="576263"/>
          </a:xfrm>
        </p:spPr>
        <p:txBody>
          <a:bodyPr>
            <a:normAutofit/>
          </a:bodyPr>
          <a:lstStyle/>
          <a:p>
            <a:r>
              <a:rPr lang="ja-JP" altLang="en-US" sz="2800" dirty="0">
                <a:latin typeface="メイリオ" pitchFamily="50" charset="-128"/>
                <a:ea typeface="メイリオ" pitchFamily="50" charset="-128"/>
                <a:cs typeface="メイリオ" pitchFamily="50" charset="-128"/>
              </a:rPr>
              <a:t> 採用後の手続きについて</a:t>
            </a:r>
          </a:p>
        </p:txBody>
      </p:sp>
      <p:sp>
        <p:nvSpPr>
          <p:cNvPr id="7" name="フリーフォーム 6"/>
          <p:cNvSpPr/>
          <p:nvPr/>
        </p:nvSpPr>
        <p:spPr>
          <a:xfrm>
            <a:off x="406498" y="2871673"/>
            <a:ext cx="8452984" cy="486000"/>
          </a:xfrm>
          <a:custGeom>
            <a:avLst/>
            <a:gdLst>
              <a:gd name="connsiteX0" fmla="*/ 0 w 8452984"/>
              <a:gd name="connsiteY0" fmla="*/ 191180 h 1147058"/>
              <a:gd name="connsiteX1" fmla="*/ 191180 w 8452984"/>
              <a:gd name="connsiteY1" fmla="*/ 0 h 1147058"/>
              <a:gd name="connsiteX2" fmla="*/ 8261804 w 8452984"/>
              <a:gd name="connsiteY2" fmla="*/ 0 h 1147058"/>
              <a:gd name="connsiteX3" fmla="*/ 8452984 w 8452984"/>
              <a:gd name="connsiteY3" fmla="*/ 191180 h 1147058"/>
              <a:gd name="connsiteX4" fmla="*/ 8452984 w 8452984"/>
              <a:gd name="connsiteY4" fmla="*/ 955878 h 1147058"/>
              <a:gd name="connsiteX5" fmla="*/ 8261804 w 8452984"/>
              <a:gd name="connsiteY5" fmla="*/ 1147058 h 1147058"/>
              <a:gd name="connsiteX6" fmla="*/ 191180 w 8452984"/>
              <a:gd name="connsiteY6" fmla="*/ 1147058 h 1147058"/>
              <a:gd name="connsiteX7" fmla="*/ 0 w 8452984"/>
              <a:gd name="connsiteY7" fmla="*/ 955878 h 1147058"/>
              <a:gd name="connsiteX8" fmla="*/ 0 w 8452984"/>
              <a:gd name="connsiteY8" fmla="*/ 191180 h 11470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452984" h="1147058">
                <a:moveTo>
                  <a:pt x="0" y="191180"/>
                </a:moveTo>
                <a:cubicBezTo>
                  <a:pt x="0" y="85594"/>
                  <a:pt x="85594" y="0"/>
                  <a:pt x="191180" y="0"/>
                </a:cubicBezTo>
                <a:lnTo>
                  <a:pt x="8261804" y="0"/>
                </a:lnTo>
                <a:cubicBezTo>
                  <a:pt x="8367390" y="0"/>
                  <a:pt x="8452984" y="85594"/>
                  <a:pt x="8452984" y="191180"/>
                </a:cubicBezTo>
                <a:lnTo>
                  <a:pt x="8452984" y="955878"/>
                </a:lnTo>
                <a:cubicBezTo>
                  <a:pt x="8452984" y="1061464"/>
                  <a:pt x="8367390" y="1147058"/>
                  <a:pt x="8261804" y="1147058"/>
                </a:cubicBezTo>
                <a:lnTo>
                  <a:pt x="191180" y="1147058"/>
                </a:lnTo>
                <a:cubicBezTo>
                  <a:pt x="85594" y="1147058"/>
                  <a:pt x="0" y="1061464"/>
                  <a:pt x="0" y="955878"/>
                </a:cubicBezTo>
                <a:lnTo>
                  <a:pt x="0" y="191180"/>
                </a:lnTo>
                <a:close/>
              </a:path>
            </a:pathLst>
          </a:custGeom>
          <a:scene3d>
            <a:camera prst="orthographicFront"/>
            <a:lightRig rig="flat" dir="t"/>
          </a:scene3d>
          <a:sp3d prstMaterial="dkEdge">
            <a:bevelT w="8200" h="38100"/>
          </a:sp3d>
        </p:spPr>
        <p:style>
          <a:lnRef idx="0">
            <a:schemeClr val="lt1">
              <a:hueOff val="0"/>
              <a:satOff val="0"/>
              <a:lumOff val="0"/>
              <a:alphaOff val="0"/>
            </a:schemeClr>
          </a:lnRef>
          <a:fillRef idx="2">
            <a:schemeClr val="accent5">
              <a:hueOff val="-3986843"/>
              <a:satOff val="-30"/>
              <a:lumOff val="-20392"/>
              <a:alphaOff val="0"/>
            </a:schemeClr>
          </a:fillRef>
          <a:effectRef idx="1">
            <a:schemeClr val="accent5">
              <a:hueOff val="-3986843"/>
              <a:satOff val="-30"/>
              <a:lumOff val="-20392"/>
              <a:alphaOff val="0"/>
            </a:schemeClr>
          </a:effectRef>
          <a:fontRef idx="minor">
            <a:schemeClr val="dk1"/>
          </a:fontRef>
        </p:style>
        <p:txBody>
          <a:bodyPr spcFirstLastPara="0" vert="horz" wrap="square" lIns="291275" tIns="36000" rIns="291275" bIns="55995" numCol="1" spcCol="1270" anchor="b" anchorCtr="0">
            <a:noAutofit/>
          </a:bodyPr>
          <a:lstStyle/>
          <a:p>
            <a:pPr lvl="0" algn="l" defTabSz="1555750">
              <a:lnSpc>
                <a:spcPct val="50000"/>
              </a:lnSpc>
              <a:spcBef>
                <a:spcPct val="0"/>
              </a:spcBef>
              <a:spcAft>
                <a:spcPct val="35000"/>
              </a:spcAft>
            </a:pPr>
            <a:r>
              <a:rPr kumimoji="1" lang="ja-JP" altLang="en-US" sz="2800" b="1" kern="1200" dirty="0">
                <a:latin typeface="メイリオ" panose="020B0604030504040204" pitchFamily="50" charset="-128"/>
                <a:ea typeface="メイリオ" panose="020B0604030504040204" pitchFamily="50" charset="-128"/>
              </a:rPr>
              <a:t>適格認定（家計）（毎年</a:t>
            </a:r>
            <a:r>
              <a:rPr kumimoji="1" lang="en-US" altLang="ja-JP" sz="2800" b="1" kern="1200" dirty="0">
                <a:latin typeface="メイリオ" panose="020B0604030504040204" pitchFamily="50" charset="-128"/>
                <a:ea typeface="メイリオ" panose="020B0604030504040204" pitchFamily="50" charset="-128"/>
              </a:rPr>
              <a:t>10</a:t>
            </a:r>
            <a:r>
              <a:rPr kumimoji="1" lang="ja-JP" altLang="en-US" sz="2800" b="1" kern="1200" dirty="0">
                <a:latin typeface="メイリオ" panose="020B0604030504040204" pitchFamily="50" charset="-128"/>
                <a:ea typeface="メイリオ" panose="020B0604030504040204" pitchFamily="50" charset="-128"/>
              </a:rPr>
              <a:t>月）</a:t>
            </a:r>
          </a:p>
        </p:txBody>
      </p:sp>
      <p:sp>
        <p:nvSpPr>
          <p:cNvPr id="11" name="フリーフォーム 10"/>
          <p:cNvSpPr/>
          <p:nvPr/>
        </p:nvSpPr>
        <p:spPr>
          <a:xfrm>
            <a:off x="406498" y="854768"/>
            <a:ext cx="8452984" cy="486000"/>
          </a:xfrm>
          <a:custGeom>
            <a:avLst/>
            <a:gdLst>
              <a:gd name="connsiteX0" fmla="*/ 0 w 8452984"/>
              <a:gd name="connsiteY0" fmla="*/ 191180 h 1147058"/>
              <a:gd name="connsiteX1" fmla="*/ 191180 w 8452984"/>
              <a:gd name="connsiteY1" fmla="*/ 0 h 1147058"/>
              <a:gd name="connsiteX2" fmla="*/ 8261804 w 8452984"/>
              <a:gd name="connsiteY2" fmla="*/ 0 h 1147058"/>
              <a:gd name="connsiteX3" fmla="*/ 8452984 w 8452984"/>
              <a:gd name="connsiteY3" fmla="*/ 191180 h 1147058"/>
              <a:gd name="connsiteX4" fmla="*/ 8452984 w 8452984"/>
              <a:gd name="connsiteY4" fmla="*/ 955878 h 1147058"/>
              <a:gd name="connsiteX5" fmla="*/ 8261804 w 8452984"/>
              <a:gd name="connsiteY5" fmla="*/ 1147058 h 1147058"/>
              <a:gd name="connsiteX6" fmla="*/ 191180 w 8452984"/>
              <a:gd name="connsiteY6" fmla="*/ 1147058 h 1147058"/>
              <a:gd name="connsiteX7" fmla="*/ 0 w 8452984"/>
              <a:gd name="connsiteY7" fmla="*/ 955878 h 1147058"/>
              <a:gd name="connsiteX8" fmla="*/ 0 w 8452984"/>
              <a:gd name="connsiteY8" fmla="*/ 191180 h 11470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452984" h="1147058">
                <a:moveTo>
                  <a:pt x="0" y="191180"/>
                </a:moveTo>
                <a:cubicBezTo>
                  <a:pt x="0" y="85594"/>
                  <a:pt x="85594" y="0"/>
                  <a:pt x="191180" y="0"/>
                </a:cubicBezTo>
                <a:lnTo>
                  <a:pt x="8261804" y="0"/>
                </a:lnTo>
                <a:cubicBezTo>
                  <a:pt x="8367390" y="0"/>
                  <a:pt x="8452984" y="85594"/>
                  <a:pt x="8452984" y="191180"/>
                </a:cubicBezTo>
                <a:lnTo>
                  <a:pt x="8452984" y="955878"/>
                </a:lnTo>
                <a:cubicBezTo>
                  <a:pt x="8452984" y="1061464"/>
                  <a:pt x="8367390" y="1147058"/>
                  <a:pt x="8261804" y="1147058"/>
                </a:cubicBezTo>
                <a:lnTo>
                  <a:pt x="191180" y="1147058"/>
                </a:lnTo>
                <a:cubicBezTo>
                  <a:pt x="85594" y="1147058"/>
                  <a:pt x="0" y="1061464"/>
                  <a:pt x="0" y="955878"/>
                </a:cubicBezTo>
                <a:lnTo>
                  <a:pt x="0" y="191180"/>
                </a:lnTo>
                <a:close/>
              </a:path>
            </a:pathLst>
          </a:custGeom>
          <a:gradFill>
            <a:gsLst>
              <a:gs pos="0">
                <a:srgbClr val="FFFF99"/>
              </a:gs>
              <a:gs pos="35000">
                <a:srgbClr val="FFFFCC"/>
              </a:gs>
              <a:gs pos="100000">
                <a:srgbClr val="FFFFCC"/>
              </a:gs>
            </a:gsLst>
          </a:gradFill>
          <a:scene3d>
            <a:camera prst="orthographicFront"/>
            <a:lightRig rig="flat" dir="t"/>
          </a:scene3d>
          <a:sp3d prstMaterial="dkEdge">
            <a:bevelT w="8200" h="38100"/>
          </a:sp3d>
        </p:spPr>
        <p:style>
          <a:lnRef idx="0">
            <a:schemeClr val="lt1">
              <a:hueOff val="0"/>
              <a:satOff val="0"/>
              <a:lumOff val="0"/>
              <a:alphaOff val="0"/>
            </a:schemeClr>
          </a:lnRef>
          <a:fillRef idx="2">
            <a:schemeClr val="accent5">
              <a:hueOff val="-3986843"/>
              <a:satOff val="-30"/>
              <a:lumOff val="-20392"/>
              <a:alphaOff val="0"/>
            </a:schemeClr>
          </a:fillRef>
          <a:effectRef idx="1">
            <a:schemeClr val="accent5">
              <a:hueOff val="-3986843"/>
              <a:satOff val="-30"/>
              <a:lumOff val="-20392"/>
              <a:alphaOff val="0"/>
            </a:schemeClr>
          </a:effectRef>
          <a:fontRef idx="minor">
            <a:schemeClr val="dk1"/>
          </a:fontRef>
        </p:style>
        <p:txBody>
          <a:bodyPr spcFirstLastPara="0" vert="horz" wrap="square" lIns="291275" tIns="55995" rIns="291275" bIns="55995" numCol="1" spcCol="1270" anchor="b" anchorCtr="0">
            <a:noAutofit/>
          </a:bodyPr>
          <a:lstStyle/>
          <a:p>
            <a:pPr lvl="0" algn="l" defTabSz="1555750">
              <a:lnSpc>
                <a:spcPct val="50000"/>
              </a:lnSpc>
              <a:spcBef>
                <a:spcPts val="0"/>
              </a:spcBef>
              <a:spcAft>
                <a:spcPts val="600"/>
              </a:spcAft>
            </a:pPr>
            <a:r>
              <a:rPr lang="ja-JP" altLang="en-US" sz="2800" b="1" dirty="0">
                <a:latin typeface="メイリオ" panose="020B0604030504040204" pitchFamily="50" charset="-128"/>
                <a:ea typeface="メイリオ" panose="020B0604030504040204" pitchFamily="50" charset="-128"/>
              </a:rPr>
              <a:t>在籍報告</a:t>
            </a:r>
            <a:r>
              <a:rPr kumimoji="1" lang="ja-JP" altLang="en-US" sz="2800" b="1" kern="1200" dirty="0">
                <a:latin typeface="メイリオ" panose="020B0604030504040204" pitchFamily="50" charset="-128"/>
                <a:ea typeface="メイリオ" panose="020B0604030504040204" pitchFamily="50" charset="-128"/>
              </a:rPr>
              <a:t>（毎年</a:t>
            </a:r>
            <a:r>
              <a:rPr kumimoji="1" lang="en-US" altLang="ja-JP" sz="2800" b="1" kern="1200" dirty="0">
                <a:latin typeface="メイリオ" panose="020B0604030504040204" pitchFamily="50" charset="-128"/>
                <a:ea typeface="メイリオ" panose="020B0604030504040204" pitchFamily="50" charset="-128"/>
              </a:rPr>
              <a:t>4</a:t>
            </a:r>
            <a:r>
              <a:rPr kumimoji="1" lang="ja-JP" altLang="en-US" sz="2800" b="1" kern="1200" dirty="0">
                <a:latin typeface="メイリオ" panose="020B0604030504040204" pitchFamily="50" charset="-128"/>
                <a:ea typeface="メイリオ" panose="020B0604030504040204" pitchFamily="50" charset="-128"/>
              </a:rPr>
              <a:t>月 </a:t>
            </a:r>
            <a:r>
              <a:rPr kumimoji="1" lang="en-US" altLang="ja-JP" sz="2000" b="1" kern="1200" dirty="0">
                <a:solidFill>
                  <a:schemeClr val="tx1"/>
                </a:solidFill>
                <a:latin typeface="メイリオ" panose="020B0604030504040204" pitchFamily="50" charset="-128"/>
                <a:ea typeface="メイリオ" panose="020B0604030504040204" pitchFamily="50" charset="-128"/>
              </a:rPr>
              <a:t>※</a:t>
            </a:r>
            <a:r>
              <a:rPr kumimoji="1" lang="ja-JP" altLang="en-US" sz="2000" b="1" kern="1200" dirty="0">
                <a:solidFill>
                  <a:schemeClr val="tx1"/>
                </a:solidFill>
                <a:latin typeface="メイリオ" panose="020B0604030504040204" pitchFamily="50" charset="-128"/>
                <a:ea typeface="メイリオ" panose="020B0604030504040204" pitchFamily="50" charset="-128"/>
              </a:rPr>
              <a:t>採用初年度は対象外</a:t>
            </a:r>
            <a:r>
              <a:rPr kumimoji="1" lang="ja-JP" altLang="en-US" sz="2800" b="1" kern="1200" dirty="0">
                <a:latin typeface="メイリオ" panose="020B0604030504040204" pitchFamily="50" charset="-128"/>
                <a:ea typeface="メイリオ" panose="020B0604030504040204" pitchFamily="50" charset="-128"/>
              </a:rPr>
              <a:t>）</a:t>
            </a:r>
          </a:p>
        </p:txBody>
      </p:sp>
      <p:sp>
        <p:nvSpPr>
          <p:cNvPr id="2" name="テキスト ボックス 1"/>
          <p:cNvSpPr txBox="1"/>
          <p:nvPr/>
        </p:nvSpPr>
        <p:spPr>
          <a:xfrm>
            <a:off x="615819" y="1908121"/>
            <a:ext cx="8064896" cy="830997"/>
          </a:xfrm>
          <a:prstGeom prst="rect">
            <a:avLst/>
          </a:prstGeom>
          <a:noFill/>
        </p:spPr>
        <p:txBody>
          <a:bodyPr wrap="square" rtlCol="0">
            <a:spAutoFit/>
          </a:bodyPr>
          <a:lstStyle/>
          <a:p>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期限までに報告がなく、学校に在籍していることが確認できない場合は、</a:t>
            </a:r>
            <a:endParaRPr kumimoji="1" lang="en-US" altLang="ja-JP" sz="1600" dirty="0">
              <a:latin typeface="メイリオ" panose="020B0604030504040204" pitchFamily="50" charset="-128"/>
              <a:ea typeface="メイリオ" panose="020B0604030504040204" pitchFamily="50" charset="-128"/>
            </a:endParaRPr>
          </a:p>
          <a:p>
            <a:r>
              <a:rPr kumimoji="1" lang="ja-JP" altLang="en-US" sz="1600" dirty="0">
                <a:latin typeface="メイリオ" panose="020B0604030504040204" pitchFamily="50" charset="-128"/>
                <a:ea typeface="メイリオ" panose="020B0604030504040204" pitchFamily="50" charset="-128"/>
              </a:rPr>
              <a:t>　給付奨学金の振込みが止まります。</a:t>
            </a:r>
            <a:endParaRPr kumimoji="1" lang="en-US" altLang="ja-JP" sz="1600" dirty="0">
              <a:latin typeface="メイリオ" panose="020B0604030504040204" pitchFamily="50" charset="-128"/>
              <a:ea typeface="メイリオ" panose="020B0604030504040204" pitchFamily="50" charset="-128"/>
            </a:endParaRPr>
          </a:p>
          <a:p>
            <a:r>
              <a:rPr lang="en-US" altLang="ja-JP" sz="1600" dirty="0">
                <a:latin typeface="メイリオ" panose="020B0604030504040204" pitchFamily="50" charset="-128"/>
                <a:ea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rPr>
              <a:t>報告された情報は</a:t>
            </a:r>
            <a:r>
              <a:rPr lang="en-US" altLang="ja-JP" sz="1600" dirty="0">
                <a:latin typeface="メイリオ" panose="020B0604030504040204" pitchFamily="50" charset="-128"/>
                <a:ea typeface="メイリオ" panose="020B0604030504040204" pitchFamily="50" charset="-128"/>
              </a:rPr>
              <a:t>10</a:t>
            </a:r>
            <a:r>
              <a:rPr lang="ja-JP" altLang="en-US" sz="1600" dirty="0">
                <a:latin typeface="メイリオ" panose="020B0604030504040204" pitchFamily="50" charset="-128"/>
                <a:ea typeface="メイリオ" panose="020B0604030504040204" pitchFamily="50" charset="-128"/>
              </a:rPr>
              <a:t>月の適格認定（家計）の結果に影響します。</a:t>
            </a:r>
            <a:endParaRPr kumimoji="1" lang="ja-JP" altLang="en-US" sz="1600" dirty="0">
              <a:latin typeface="メイリオ" panose="020B0604030504040204" pitchFamily="50" charset="-128"/>
              <a:ea typeface="メイリオ" panose="020B0604030504040204" pitchFamily="50" charset="-128"/>
            </a:endParaRPr>
          </a:p>
        </p:txBody>
      </p:sp>
      <p:sp>
        <p:nvSpPr>
          <p:cNvPr id="10" name="テキスト ボックス 9"/>
          <p:cNvSpPr txBox="1"/>
          <p:nvPr/>
        </p:nvSpPr>
        <p:spPr>
          <a:xfrm>
            <a:off x="615819" y="3924345"/>
            <a:ext cx="8064896" cy="584775"/>
          </a:xfrm>
          <a:prstGeom prst="rect">
            <a:avLst/>
          </a:prstGeom>
          <a:noFill/>
        </p:spPr>
        <p:txBody>
          <a:bodyPr wrap="square" rtlCol="0">
            <a:spAutoFit/>
          </a:bodyPr>
          <a:lstStyle/>
          <a:p>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確認の結果、奨学金の支給を停止することや支給額が変わることがあります。</a:t>
            </a:r>
            <a:br>
              <a:rPr kumimoji="1" lang="en-US" altLang="ja-JP" sz="1600" dirty="0">
                <a:latin typeface="メイリオ" panose="020B0604030504040204" pitchFamily="50" charset="-128"/>
                <a:ea typeface="メイリオ" panose="020B0604030504040204" pitchFamily="50" charset="-128"/>
              </a:rPr>
            </a:br>
            <a:r>
              <a:rPr kumimoji="1" lang="ja-JP" altLang="en-US" sz="1600" dirty="0">
                <a:latin typeface="メイリオ" panose="020B0604030504040204" pitchFamily="50" charset="-128"/>
                <a:ea typeface="メイリオ" panose="020B0604030504040204" pitchFamily="50" charset="-128"/>
              </a:rPr>
              <a:t>　</a:t>
            </a:r>
            <a:r>
              <a:rPr kumimoji="1" lang="en-US" altLang="ja-JP" sz="1600" dirty="0">
                <a:latin typeface="メイリオ" panose="020B0604030504040204" pitchFamily="50" charset="-128"/>
                <a:ea typeface="メイリオ" panose="020B0604030504040204" pitchFamily="50" charset="-128"/>
              </a:rPr>
              <a:t>10</a:t>
            </a:r>
            <a:r>
              <a:rPr kumimoji="1" lang="ja-JP" altLang="en-US" sz="1600" dirty="0">
                <a:latin typeface="メイリオ" panose="020B0604030504040204" pitchFamily="50" charset="-128"/>
                <a:ea typeface="メイリオ" panose="020B0604030504040204" pitchFamily="50" charset="-128"/>
              </a:rPr>
              <a:t>月以降の支援区分は、スカラネット・パーソナルで確認してください。</a:t>
            </a:r>
          </a:p>
        </p:txBody>
      </p:sp>
      <p:sp>
        <p:nvSpPr>
          <p:cNvPr id="15" name="Text Box 44"/>
          <p:cNvSpPr txBox="1">
            <a:spLocks noChangeArrowheads="1"/>
          </p:cNvSpPr>
          <p:nvPr/>
        </p:nvSpPr>
        <p:spPr bwMode="auto">
          <a:xfrm>
            <a:off x="6373341" y="2900457"/>
            <a:ext cx="2456678" cy="45653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spcAft>
                <a:spcPct val="30000"/>
              </a:spcAft>
              <a:buClr>
                <a:srgbClr val="006600"/>
              </a:buClr>
              <a:buFont typeface="Wingdings" pitchFamily="2" charset="2"/>
              <a:buChar char="n"/>
              <a:defRPr kumimoji="1" sz="1400">
                <a:solidFill>
                  <a:schemeClr val="tx1"/>
                </a:solidFill>
                <a:latin typeface="ＨＧｺﾞｼｯｸE-PRO"/>
                <a:ea typeface="ＨＧｺﾞｼｯｸE-PRO"/>
                <a:cs typeface="ＨＧｺﾞｼｯｸE-PRO"/>
              </a:defRPr>
            </a:lvl1pPr>
            <a:lvl2pPr marL="742950" indent="-285750" eaLnBrk="0" hangingPunct="0">
              <a:spcBef>
                <a:spcPct val="20000"/>
              </a:spcBef>
              <a:spcAft>
                <a:spcPct val="30000"/>
              </a:spcAft>
              <a:buClr>
                <a:schemeClr val="tx2"/>
              </a:buClr>
              <a:buSzPct val="90000"/>
              <a:buFont typeface="Wingdings" pitchFamily="2" charset="2"/>
              <a:buChar char="t"/>
              <a:defRPr kumimoji="1" sz="1200">
                <a:solidFill>
                  <a:schemeClr val="tx1"/>
                </a:solidFill>
                <a:latin typeface="ＭＳ Ｐゴシック" pitchFamily="50" charset="-128"/>
                <a:ea typeface="ＭＳ Ｐゴシック" pitchFamily="50" charset="-128"/>
                <a:cs typeface="ＨＧｺﾞｼｯｸE-PRO"/>
              </a:defRPr>
            </a:lvl2pPr>
            <a:lvl3pPr marL="1143000" indent="-228600" eaLnBrk="0" hangingPunct="0">
              <a:spcBef>
                <a:spcPct val="20000"/>
              </a:spcBef>
              <a:spcAft>
                <a:spcPct val="30000"/>
              </a:spcAft>
              <a:buClr>
                <a:schemeClr val="tx2"/>
              </a:buClr>
              <a:buSzPct val="90000"/>
              <a:buFont typeface="Wingdings" pitchFamily="2" charset="2"/>
              <a:buChar char=""/>
              <a:defRPr kumimoji="1" sz="1200">
                <a:solidFill>
                  <a:schemeClr val="tx1"/>
                </a:solidFill>
                <a:latin typeface="ＭＳ Ｐゴシック" pitchFamily="50" charset="-128"/>
                <a:ea typeface="ＭＳ Ｐゴシック" pitchFamily="50" charset="-128"/>
                <a:cs typeface="ＨＧｺﾞｼｯｸE-PRO"/>
              </a:defRPr>
            </a:lvl3pPr>
            <a:lvl4pPr marL="1600200" indent="-2286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4pPr>
            <a:lvl5pPr marL="2057400" indent="-2286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5pPr>
            <a:lvl6pPr marL="25146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6pPr>
            <a:lvl7pPr marL="29718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7pPr>
            <a:lvl8pPr marL="34290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8pPr>
            <a:lvl9pPr marL="38862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9pPr>
          </a:lstStyle>
          <a:p>
            <a:pPr eaLnBrk="1" hangingPunct="1">
              <a:lnSpc>
                <a:spcPts val="1000"/>
              </a:lnSpc>
              <a:spcBef>
                <a:spcPct val="50000"/>
              </a:spcBef>
              <a:spcAft>
                <a:spcPct val="0"/>
              </a:spcAft>
              <a:buClrTx/>
              <a:buFontTx/>
              <a:buNone/>
            </a:pPr>
            <a:r>
              <a:rPr lang="ja-JP" altLang="en-US" b="1" dirty="0">
                <a:latin typeface="メイリオ" panose="020B0604030504040204" pitchFamily="50" charset="-128"/>
                <a:ea typeface="メイリオ" panose="020B0604030504040204" pitchFamily="50" charset="-128"/>
              </a:rPr>
              <a:t>給付家計急変採用の場合は、</a:t>
            </a:r>
            <a:endParaRPr lang="en-US" altLang="ja-JP" b="1" dirty="0">
              <a:latin typeface="メイリオ" panose="020B0604030504040204" pitchFamily="50" charset="-128"/>
              <a:ea typeface="メイリオ" panose="020B0604030504040204" pitchFamily="50" charset="-128"/>
            </a:endParaRPr>
          </a:p>
          <a:p>
            <a:pPr eaLnBrk="1" hangingPunct="1">
              <a:lnSpc>
                <a:spcPts val="1000"/>
              </a:lnSpc>
              <a:spcBef>
                <a:spcPct val="50000"/>
              </a:spcBef>
              <a:spcAft>
                <a:spcPct val="0"/>
              </a:spcAft>
              <a:buClrTx/>
              <a:buFontTx/>
              <a:buNone/>
            </a:pPr>
            <a:r>
              <a:rPr lang="ja-JP" altLang="en-US" b="1" dirty="0">
                <a:latin typeface="メイリオ" panose="020B0604030504040204" pitchFamily="50" charset="-128"/>
                <a:ea typeface="メイリオ" panose="020B0604030504040204" pitchFamily="50" charset="-128"/>
              </a:rPr>
              <a:t>３か月ごと</a:t>
            </a:r>
            <a:endParaRPr lang="en-US" altLang="ja-JP" b="1" dirty="0">
              <a:latin typeface="メイリオ" panose="020B0604030504040204" pitchFamily="50" charset="-128"/>
              <a:ea typeface="メイリオ" panose="020B0604030504040204" pitchFamily="50" charset="-128"/>
            </a:endParaRPr>
          </a:p>
        </p:txBody>
      </p:sp>
      <p:grpSp>
        <p:nvGrpSpPr>
          <p:cNvPr id="9" name="グループ化 8"/>
          <p:cNvGrpSpPr/>
          <p:nvPr/>
        </p:nvGrpSpPr>
        <p:grpSpPr>
          <a:xfrm>
            <a:off x="827584" y="1397047"/>
            <a:ext cx="2162251" cy="461665"/>
            <a:chOff x="6876256" y="941974"/>
            <a:chExt cx="2162251" cy="461665"/>
          </a:xfrm>
        </p:grpSpPr>
        <p:pic>
          <p:nvPicPr>
            <p:cNvPr id="13" name="Picture 43" descr="MC900397865[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76256" y="980728"/>
              <a:ext cx="393700" cy="40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ext Box 44"/>
            <p:cNvSpPr txBox="1">
              <a:spLocks noChangeArrowheads="1"/>
            </p:cNvSpPr>
            <p:nvPr/>
          </p:nvSpPr>
          <p:spPr bwMode="auto">
            <a:xfrm>
              <a:off x="7269957" y="941974"/>
              <a:ext cx="1768550" cy="46166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spcAft>
                  <a:spcPct val="30000"/>
                </a:spcAft>
                <a:buClr>
                  <a:srgbClr val="006600"/>
                </a:buClr>
                <a:buFont typeface="Wingdings" pitchFamily="2" charset="2"/>
                <a:buChar char="n"/>
                <a:defRPr kumimoji="1" sz="1400">
                  <a:solidFill>
                    <a:schemeClr val="tx1"/>
                  </a:solidFill>
                  <a:latin typeface="ＨＧｺﾞｼｯｸE-PRO"/>
                  <a:ea typeface="ＨＧｺﾞｼｯｸE-PRO"/>
                  <a:cs typeface="ＨＧｺﾞｼｯｸE-PRO"/>
                </a:defRPr>
              </a:lvl1pPr>
              <a:lvl2pPr marL="742950" indent="-285750" eaLnBrk="0" hangingPunct="0">
                <a:spcBef>
                  <a:spcPct val="20000"/>
                </a:spcBef>
                <a:spcAft>
                  <a:spcPct val="30000"/>
                </a:spcAft>
                <a:buClr>
                  <a:schemeClr val="tx2"/>
                </a:buClr>
                <a:buSzPct val="90000"/>
                <a:buFont typeface="Wingdings" pitchFamily="2" charset="2"/>
                <a:buChar char="t"/>
                <a:defRPr kumimoji="1" sz="1200">
                  <a:solidFill>
                    <a:schemeClr val="tx1"/>
                  </a:solidFill>
                  <a:latin typeface="ＭＳ Ｐゴシック" pitchFamily="50" charset="-128"/>
                  <a:ea typeface="ＭＳ Ｐゴシック" pitchFamily="50" charset="-128"/>
                  <a:cs typeface="ＨＧｺﾞｼｯｸE-PRO"/>
                </a:defRPr>
              </a:lvl2pPr>
              <a:lvl3pPr marL="1143000" indent="-228600" eaLnBrk="0" hangingPunct="0">
                <a:spcBef>
                  <a:spcPct val="20000"/>
                </a:spcBef>
                <a:spcAft>
                  <a:spcPct val="30000"/>
                </a:spcAft>
                <a:buClr>
                  <a:schemeClr val="tx2"/>
                </a:buClr>
                <a:buSzPct val="90000"/>
                <a:buFont typeface="Wingdings" pitchFamily="2" charset="2"/>
                <a:buChar char=""/>
                <a:defRPr kumimoji="1" sz="1200">
                  <a:solidFill>
                    <a:schemeClr val="tx1"/>
                  </a:solidFill>
                  <a:latin typeface="ＭＳ Ｐゴシック" pitchFamily="50" charset="-128"/>
                  <a:ea typeface="ＭＳ Ｐゴシック" pitchFamily="50" charset="-128"/>
                  <a:cs typeface="ＨＧｺﾞｼｯｸE-PRO"/>
                </a:defRPr>
              </a:lvl3pPr>
              <a:lvl4pPr marL="1600200" indent="-2286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4pPr>
              <a:lvl5pPr marL="2057400" indent="-2286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5pPr>
              <a:lvl6pPr marL="25146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6pPr>
              <a:lvl7pPr marL="29718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7pPr>
              <a:lvl8pPr marL="34290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8pPr>
              <a:lvl9pPr marL="38862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9pPr>
            </a:lstStyle>
            <a:p>
              <a:pPr eaLnBrk="1" hangingPunct="1">
                <a:spcBef>
                  <a:spcPct val="50000"/>
                </a:spcBef>
                <a:spcAft>
                  <a:spcPct val="0"/>
                </a:spcAft>
                <a:buClrTx/>
                <a:buNone/>
              </a:pPr>
              <a:r>
                <a:rPr lang="ja-JP" altLang="en-US" sz="1200" b="1" dirty="0">
                  <a:latin typeface="メイリオ" panose="020B0604030504040204" pitchFamily="50" charset="-128"/>
                  <a:ea typeface="メイリオ" panose="020B0604030504040204" pitchFamily="50" charset="-128"/>
                </a:rPr>
                <a:t>給付奨学生のしおり</a:t>
              </a:r>
              <a:br>
                <a:rPr lang="en-US" altLang="ja-JP" sz="1200" b="1" dirty="0">
                  <a:latin typeface="メイリオ" panose="020B0604030504040204" pitchFamily="50" charset="-128"/>
                  <a:ea typeface="メイリオ" panose="020B0604030504040204" pitchFamily="50" charset="-128"/>
                </a:rPr>
              </a:br>
              <a:r>
                <a:rPr lang="en-US" altLang="ja-JP" sz="1200" b="1" dirty="0">
                  <a:latin typeface="メイリオ" panose="020B0604030504040204" pitchFamily="50" charset="-128"/>
                  <a:ea typeface="メイリオ" panose="020B0604030504040204" pitchFamily="50" charset="-128"/>
                </a:rPr>
                <a:t>3</a:t>
              </a:r>
              <a:r>
                <a:rPr lang="ja-JP" altLang="en-US" sz="1200" b="1" dirty="0">
                  <a:latin typeface="メイリオ" panose="020B0604030504040204" pitchFamily="50" charset="-128"/>
                  <a:ea typeface="メイリオ" panose="020B0604030504040204" pitchFamily="50" charset="-128"/>
                </a:rPr>
                <a:t>ページ、</a:t>
              </a:r>
              <a:r>
                <a:rPr lang="en-US" altLang="ja-JP" sz="1200" b="1" dirty="0">
                  <a:latin typeface="メイリオ" panose="020B0604030504040204" pitchFamily="50" charset="-128"/>
                  <a:ea typeface="メイリオ" panose="020B0604030504040204" pitchFamily="50" charset="-128"/>
                </a:rPr>
                <a:t>23</a:t>
              </a:r>
              <a:r>
                <a:rPr lang="ja-JP" altLang="en-US" sz="1200" b="1" dirty="0">
                  <a:latin typeface="メイリオ" panose="020B0604030504040204" pitchFamily="50" charset="-128"/>
                  <a:ea typeface="メイリオ" panose="020B0604030504040204" pitchFamily="50" charset="-128"/>
                </a:rPr>
                <a:t>ページ</a:t>
              </a:r>
              <a:endParaRPr lang="en-US" altLang="ja-JP" sz="1200" b="1" dirty="0">
                <a:latin typeface="メイリオ" panose="020B0604030504040204" pitchFamily="50" charset="-128"/>
                <a:ea typeface="メイリオ" panose="020B0604030504040204" pitchFamily="50" charset="-128"/>
              </a:endParaRPr>
            </a:p>
          </p:txBody>
        </p:sp>
      </p:grpSp>
      <p:grpSp>
        <p:nvGrpSpPr>
          <p:cNvPr id="16" name="グループ化 15"/>
          <p:cNvGrpSpPr/>
          <p:nvPr/>
        </p:nvGrpSpPr>
        <p:grpSpPr>
          <a:xfrm>
            <a:off x="827584" y="3399383"/>
            <a:ext cx="2162251" cy="461665"/>
            <a:chOff x="6876256" y="952860"/>
            <a:chExt cx="2162251" cy="461665"/>
          </a:xfrm>
        </p:grpSpPr>
        <p:pic>
          <p:nvPicPr>
            <p:cNvPr id="17" name="Picture 43" descr="MC900397865[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76256" y="991614"/>
              <a:ext cx="393700" cy="40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Text Box 44"/>
            <p:cNvSpPr txBox="1">
              <a:spLocks noChangeArrowheads="1"/>
            </p:cNvSpPr>
            <p:nvPr/>
          </p:nvSpPr>
          <p:spPr bwMode="auto">
            <a:xfrm>
              <a:off x="7269957" y="952860"/>
              <a:ext cx="1768550" cy="46166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spcAft>
                  <a:spcPct val="30000"/>
                </a:spcAft>
                <a:buClr>
                  <a:srgbClr val="006600"/>
                </a:buClr>
                <a:buFont typeface="Wingdings" pitchFamily="2" charset="2"/>
                <a:buChar char="n"/>
                <a:defRPr kumimoji="1" sz="1400">
                  <a:solidFill>
                    <a:schemeClr val="tx1"/>
                  </a:solidFill>
                  <a:latin typeface="ＨＧｺﾞｼｯｸE-PRO"/>
                  <a:ea typeface="ＨＧｺﾞｼｯｸE-PRO"/>
                  <a:cs typeface="ＨＧｺﾞｼｯｸE-PRO"/>
                </a:defRPr>
              </a:lvl1pPr>
              <a:lvl2pPr marL="742950" indent="-285750" eaLnBrk="0" hangingPunct="0">
                <a:spcBef>
                  <a:spcPct val="20000"/>
                </a:spcBef>
                <a:spcAft>
                  <a:spcPct val="30000"/>
                </a:spcAft>
                <a:buClr>
                  <a:schemeClr val="tx2"/>
                </a:buClr>
                <a:buSzPct val="90000"/>
                <a:buFont typeface="Wingdings" pitchFamily="2" charset="2"/>
                <a:buChar char="t"/>
                <a:defRPr kumimoji="1" sz="1200">
                  <a:solidFill>
                    <a:schemeClr val="tx1"/>
                  </a:solidFill>
                  <a:latin typeface="ＭＳ Ｐゴシック" pitchFamily="50" charset="-128"/>
                  <a:ea typeface="ＭＳ Ｐゴシック" pitchFamily="50" charset="-128"/>
                  <a:cs typeface="ＨＧｺﾞｼｯｸE-PRO"/>
                </a:defRPr>
              </a:lvl2pPr>
              <a:lvl3pPr marL="1143000" indent="-228600" eaLnBrk="0" hangingPunct="0">
                <a:spcBef>
                  <a:spcPct val="20000"/>
                </a:spcBef>
                <a:spcAft>
                  <a:spcPct val="30000"/>
                </a:spcAft>
                <a:buClr>
                  <a:schemeClr val="tx2"/>
                </a:buClr>
                <a:buSzPct val="90000"/>
                <a:buFont typeface="Wingdings" pitchFamily="2" charset="2"/>
                <a:buChar char=""/>
                <a:defRPr kumimoji="1" sz="1200">
                  <a:solidFill>
                    <a:schemeClr val="tx1"/>
                  </a:solidFill>
                  <a:latin typeface="ＭＳ Ｐゴシック" pitchFamily="50" charset="-128"/>
                  <a:ea typeface="ＭＳ Ｐゴシック" pitchFamily="50" charset="-128"/>
                  <a:cs typeface="ＨＧｺﾞｼｯｸE-PRO"/>
                </a:defRPr>
              </a:lvl3pPr>
              <a:lvl4pPr marL="1600200" indent="-2286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4pPr>
              <a:lvl5pPr marL="2057400" indent="-2286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5pPr>
              <a:lvl6pPr marL="25146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6pPr>
              <a:lvl7pPr marL="29718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7pPr>
              <a:lvl8pPr marL="34290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8pPr>
              <a:lvl9pPr marL="38862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9pPr>
            </a:lstStyle>
            <a:p>
              <a:pPr eaLnBrk="1" hangingPunct="1">
                <a:spcBef>
                  <a:spcPct val="50000"/>
                </a:spcBef>
                <a:spcAft>
                  <a:spcPct val="0"/>
                </a:spcAft>
                <a:buClrTx/>
                <a:buFontTx/>
                <a:buNone/>
              </a:pPr>
              <a:r>
                <a:rPr lang="ja-JP" altLang="en-US" sz="1200" b="1" dirty="0">
                  <a:latin typeface="メイリオ" panose="020B0604030504040204" pitchFamily="50" charset="-128"/>
                  <a:ea typeface="メイリオ" panose="020B0604030504040204" pitchFamily="50" charset="-128"/>
                </a:rPr>
                <a:t>給付奨学生のしおり</a:t>
              </a:r>
              <a:br>
                <a:rPr lang="en-US" altLang="ja-JP" sz="1200" b="1" dirty="0">
                  <a:latin typeface="メイリオ" panose="020B0604030504040204" pitchFamily="50" charset="-128"/>
                  <a:ea typeface="メイリオ" panose="020B0604030504040204" pitchFamily="50" charset="-128"/>
                </a:rPr>
              </a:br>
              <a:r>
                <a:rPr lang="en-US" altLang="ja-JP" sz="1200" b="1" dirty="0">
                  <a:latin typeface="メイリオ" panose="020B0604030504040204" pitchFamily="50" charset="-128"/>
                  <a:ea typeface="メイリオ" panose="020B0604030504040204" pitchFamily="50" charset="-128"/>
                </a:rPr>
                <a:t>29</a:t>
              </a:r>
              <a:r>
                <a:rPr lang="ja-JP" altLang="en-US" sz="1200" b="1" dirty="0">
                  <a:latin typeface="メイリオ" panose="020B0604030504040204" pitchFamily="50" charset="-128"/>
                  <a:ea typeface="メイリオ" panose="020B0604030504040204" pitchFamily="50" charset="-128"/>
                </a:rPr>
                <a:t>ページ</a:t>
              </a:r>
              <a:endParaRPr lang="en-US" altLang="ja-JP" sz="1200" b="1" dirty="0">
                <a:latin typeface="メイリオ" panose="020B0604030504040204" pitchFamily="50" charset="-128"/>
                <a:ea typeface="メイリオ" panose="020B0604030504040204" pitchFamily="50" charset="-128"/>
              </a:endParaRPr>
            </a:p>
          </p:txBody>
        </p:sp>
      </p:grpSp>
      <p:sp>
        <p:nvSpPr>
          <p:cNvPr id="19" name="フリーフォーム 18"/>
          <p:cNvSpPr/>
          <p:nvPr/>
        </p:nvSpPr>
        <p:spPr>
          <a:xfrm>
            <a:off x="402039" y="4695568"/>
            <a:ext cx="8466952" cy="486000"/>
          </a:xfrm>
          <a:custGeom>
            <a:avLst/>
            <a:gdLst>
              <a:gd name="connsiteX0" fmla="*/ 0 w 8466952"/>
              <a:gd name="connsiteY0" fmla="*/ 165257 h 991520"/>
              <a:gd name="connsiteX1" fmla="*/ 165257 w 8466952"/>
              <a:gd name="connsiteY1" fmla="*/ 0 h 991520"/>
              <a:gd name="connsiteX2" fmla="*/ 8301695 w 8466952"/>
              <a:gd name="connsiteY2" fmla="*/ 0 h 991520"/>
              <a:gd name="connsiteX3" fmla="*/ 8466952 w 8466952"/>
              <a:gd name="connsiteY3" fmla="*/ 165257 h 991520"/>
              <a:gd name="connsiteX4" fmla="*/ 8466952 w 8466952"/>
              <a:gd name="connsiteY4" fmla="*/ 826263 h 991520"/>
              <a:gd name="connsiteX5" fmla="*/ 8301695 w 8466952"/>
              <a:gd name="connsiteY5" fmla="*/ 991520 h 991520"/>
              <a:gd name="connsiteX6" fmla="*/ 165257 w 8466952"/>
              <a:gd name="connsiteY6" fmla="*/ 991520 h 991520"/>
              <a:gd name="connsiteX7" fmla="*/ 0 w 8466952"/>
              <a:gd name="connsiteY7" fmla="*/ 826263 h 991520"/>
              <a:gd name="connsiteX8" fmla="*/ 0 w 8466952"/>
              <a:gd name="connsiteY8" fmla="*/ 165257 h 9915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466952" h="991520">
                <a:moveTo>
                  <a:pt x="0" y="165257"/>
                </a:moveTo>
                <a:cubicBezTo>
                  <a:pt x="0" y="73988"/>
                  <a:pt x="73988" y="0"/>
                  <a:pt x="165257" y="0"/>
                </a:cubicBezTo>
                <a:lnTo>
                  <a:pt x="8301695" y="0"/>
                </a:lnTo>
                <a:cubicBezTo>
                  <a:pt x="8392964" y="0"/>
                  <a:pt x="8466952" y="73988"/>
                  <a:pt x="8466952" y="165257"/>
                </a:cubicBezTo>
                <a:lnTo>
                  <a:pt x="8466952" y="826263"/>
                </a:lnTo>
                <a:cubicBezTo>
                  <a:pt x="8466952" y="917532"/>
                  <a:pt x="8392964" y="991520"/>
                  <a:pt x="8301695" y="991520"/>
                </a:cubicBezTo>
                <a:lnTo>
                  <a:pt x="165257" y="991520"/>
                </a:lnTo>
                <a:cubicBezTo>
                  <a:pt x="73988" y="991520"/>
                  <a:pt x="0" y="917532"/>
                  <a:pt x="0" y="826263"/>
                </a:cubicBezTo>
                <a:lnTo>
                  <a:pt x="0" y="165257"/>
                </a:lnTo>
                <a:close/>
              </a:path>
            </a:pathLst>
          </a:custGeom>
          <a:scene3d>
            <a:camera prst="orthographicFront"/>
            <a:lightRig rig="flat" dir="t"/>
          </a:scene3d>
          <a:sp3d prstMaterial="dkEdge">
            <a:bevelT w="8200" h="38100"/>
          </a:sp3d>
        </p:spPr>
        <p:style>
          <a:lnRef idx="0">
            <a:schemeClr val="lt1">
              <a:hueOff val="0"/>
              <a:satOff val="0"/>
              <a:lumOff val="0"/>
              <a:alphaOff val="0"/>
            </a:schemeClr>
          </a:lnRef>
          <a:fillRef idx="2">
            <a:schemeClr val="accent5">
              <a:hueOff val="-7973687"/>
              <a:satOff val="-60"/>
              <a:lumOff val="-40783"/>
              <a:alphaOff val="0"/>
            </a:schemeClr>
          </a:fillRef>
          <a:effectRef idx="1">
            <a:schemeClr val="accent5">
              <a:hueOff val="-7973687"/>
              <a:satOff val="-60"/>
              <a:lumOff val="-40783"/>
              <a:alphaOff val="0"/>
            </a:schemeClr>
          </a:effectRef>
          <a:fontRef idx="minor">
            <a:schemeClr val="dk1"/>
          </a:fontRef>
        </p:style>
        <p:txBody>
          <a:bodyPr spcFirstLastPara="0" vert="horz" wrap="square" lIns="283682" tIns="48402" rIns="283682" bIns="48402" numCol="1" spcCol="1270" anchor="ctr" anchorCtr="0">
            <a:noAutofit/>
          </a:bodyPr>
          <a:lstStyle/>
          <a:p>
            <a:pPr lvl="0" algn="l" defTabSz="1555750">
              <a:lnSpc>
                <a:spcPct val="150000"/>
              </a:lnSpc>
              <a:spcBef>
                <a:spcPct val="0"/>
              </a:spcBef>
              <a:spcAft>
                <a:spcPts val="0"/>
              </a:spcAft>
            </a:pPr>
            <a:r>
              <a:rPr kumimoji="1" lang="ja-JP" altLang="en-US" sz="2800" b="1" kern="1200" dirty="0">
                <a:latin typeface="メイリオ" panose="020B0604030504040204" pitchFamily="50" charset="-128"/>
                <a:ea typeface="メイリオ" panose="020B0604030504040204" pitchFamily="50" charset="-128"/>
              </a:rPr>
              <a:t>適格認定（学業）（毎年学年末）</a:t>
            </a:r>
          </a:p>
        </p:txBody>
      </p:sp>
      <p:sp>
        <p:nvSpPr>
          <p:cNvPr id="20" name="テキスト ボックス 19"/>
          <p:cNvSpPr txBox="1"/>
          <p:nvPr/>
        </p:nvSpPr>
        <p:spPr>
          <a:xfrm>
            <a:off x="644575" y="5766355"/>
            <a:ext cx="8265924" cy="830997"/>
          </a:xfrm>
          <a:prstGeom prst="rect">
            <a:avLst/>
          </a:prstGeom>
          <a:noFill/>
        </p:spPr>
        <p:txBody>
          <a:bodyPr wrap="square" rtlCol="0">
            <a:spAutoFit/>
          </a:bodyPr>
          <a:lstStyle/>
          <a:p>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学業成績等を総合的に審査し、給付奨学金継続の可否等を判断します。</a:t>
            </a:r>
            <a:br>
              <a:rPr kumimoji="1" lang="en-US" altLang="ja-JP" sz="1600" dirty="0">
                <a:latin typeface="メイリオ" panose="020B0604030504040204" pitchFamily="50" charset="-128"/>
                <a:ea typeface="メイリオ" panose="020B0604030504040204" pitchFamily="50" charset="-128"/>
              </a:rPr>
            </a:br>
            <a:r>
              <a:rPr kumimoji="1" lang="ja-JP" altLang="en-US" sz="1600" dirty="0">
                <a:latin typeface="メイリオ" panose="020B0604030504040204" pitchFamily="50" charset="-128"/>
                <a:ea typeface="メイリオ" panose="020B0604030504040204" pitchFamily="50" charset="-128"/>
              </a:rPr>
              <a:t>　</a:t>
            </a:r>
            <a:r>
              <a:rPr lang="ja-JP" altLang="en-US" sz="1600" dirty="0">
                <a:latin typeface="メイリオ" panose="020B0604030504040204" pitchFamily="50" charset="-128"/>
                <a:ea typeface="メイリオ" panose="020B0604030504040204" pitchFamily="50" charset="-128"/>
              </a:rPr>
              <a:t>結果によっては、給付奨学金の支給が廃止や停止となることがあります。</a:t>
            </a:r>
            <a:endParaRPr lang="en-US" altLang="ja-JP" sz="1600" dirty="0">
              <a:latin typeface="メイリオ" panose="020B0604030504040204" pitchFamily="50" charset="-128"/>
              <a:ea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rPr>
              <a:t>　また、状況によっては支給済みの給付奨学金について返還を求めることがあります。</a:t>
            </a:r>
            <a:endParaRPr kumimoji="1" lang="ja-JP" altLang="en-US" sz="1600" dirty="0">
              <a:latin typeface="メイリオ" panose="020B0604030504040204" pitchFamily="50" charset="-128"/>
              <a:ea typeface="メイリオ" panose="020B0604030504040204" pitchFamily="50" charset="-128"/>
            </a:endParaRPr>
          </a:p>
        </p:txBody>
      </p:sp>
      <p:grpSp>
        <p:nvGrpSpPr>
          <p:cNvPr id="21" name="グループ化 20"/>
          <p:cNvGrpSpPr/>
          <p:nvPr/>
        </p:nvGrpSpPr>
        <p:grpSpPr>
          <a:xfrm>
            <a:off x="803019" y="5237780"/>
            <a:ext cx="2472837" cy="646331"/>
            <a:chOff x="6876256" y="1001943"/>
            <a:chExt cx="2162251" cy="646331"/>
          </a:xfrm>
        </p:grpSpPr>
        <p:pic>
          <p:nvPicPr>
            <p:cNvPr id="22" name="Picture 43" descr="MC900397865[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76256" y="1040697"/>
              <a:ext cx="393700" cy="40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 name="Text Box 44"/>
            <p:cNvSpPr txBox="1">
              <a:spLocks noChangeArrowheads="1"/>
            </p:cNvSpPr>
            <p:nvPr/>
          </p:nvSpPr>
          <p:spPr bwMode="auto">
            <a:xfrm>
              <a:off x="7269957" y="1001943"/>
              <a:ext cx="1768550" cy="64633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spcAft>
                  <a:spcPct val="30000"/>
                </a:spcAft>
                <a:buClr>
                  <a:srgbClr val="006600"/>
                </a:buClr>
                <a:buFont typeface="Wingdings" pitchFamily="2" charset="2"/>
                <a:buChar char="n"/>
                <a:defRPr kumimoji="1" sz="1400">
                  <a:solidFill>
                    <a:schemeClr val="tx1"/>
                  </a:solidFill>
                  <a:latin typeface="ＨＧｺﾞｼｯｸE-PRO"/>
                  <a:ea typeface="ＨＧｺﾞｼｯｸE-PRO"/>
                  <a:cs typeface="ＨＧｺﾞｼｯｸE-PRO"/>
                </a:defRPr>
              </a:lvl1pPr>
              <a:lvl2pPr marL="742950" indent="-285750" eaLnBrk="0" hangingPunct="0">
                <a:spcBef>
                  <a:spcPct val="20000"/>
                </a:spcBef>
                <a:spcAft>
                  <a:spcPct val="30000"/>
                </a:spcAft>
                <a:buClr>
                  <a:schemeClr val="tx2"/>
                </a:buClr>
                <a:buSzPct val="90000"/>
                <a:buFont typeface="Wingdings" pitchFamily="2" charset="2"/>
                <a:buChar char="t"/>
                <a:defRPr kumimoji="1" sz="1200">
                  <a:solidFill>
                    <a:schemeClr val="tx1"/>
                  </a:solidFill>
                  <a:latin typeface="ＭＳ Ｐゴシック" pitchFamily="50" charset="-128"/>
                  <a:ea typeface="ＭＳ Ｐゴシック" pitchFamily="50" charset="-128"/>
                  <a:cs typeface="ＨＧｺﾞｼｯｸE-PRO"/>
                </a:defRPr>
              </a:lvl2pPr>
              <a:lvl3pPr marL="1143000" indent="-228600" eaLnBrk="0" hangingPunct="0">
                <a:spcBef>
                  <a:spcPct val="20000"/>
                </a:spcBef>
                <a:spcAft>
                  <a:spcPct val="30000"/>
                </a:spcAft>
                <a:buClr>
                  <a:schemeClr val="tx2"/>
                </a:buClr>
                <a:buSzPct val="90000"/>
                <a:buFont typeface="Wingdings" pitchFamily="2" charset="2"/>
                <a:buChar char=""/>
                <a:defRPr kumimoji="1" sz="1200">
                  <a:solidFill>
                    <a:schemeClr val="tx1"/>
                  </a:solidFill>
                  <a:latin typeface="ＭＳ Ｐゴシック" pitchFamily="50" charset="-128"/>
                  <a:ea typeface="ＭＳ Ｐゴシック" pitchFamily="50" charset="-128"/>
                  <a:cs typeface="ＨＧｺﾞｼｯｸE-PRO"/>
                </a:defRPr>
              </a:lvl3pPr>
              <a:lvl4pPr marL="1600200" indent="-2286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4pPr>
              <a:lvl5pPr marL="2057400" indent="-2286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5pPr>
              <a:lvl6pPr marL="25146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6pPr>
              <a:lvl7pPr marL="29718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7pPr>
              <a:lvl8pPr marL="34290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8pPr>
              <a:lvl9pPr marL="38862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9pPr>
            </a:lstStyle>
            <a:p>
              <a:pPr eaLnBrk="1" hangingPunct="1">
                <a:spcBef>
                  <a:spcPct val="50000"/>
                </a:spcBef>
                <a:spcAft>
                  <a:spcPct val="0"/>
                </a:spcAft>
                <a:buClrTx/>
                <a:buNone/>
              </a:pPr>
              <a:r>
                <a:rPr lang="ja-JP" altLang="en-US" sz="1200" b="1" dirty="0">
                  <a:latin typeface="メイリオ" panose="020B0604030504040204" pitchFamily="50" charset="-128"/>
                  <a:ea typeface="メイリオ" panose="020B0604030504040204" pitchFamily="50" charset="-128"/>
                </a:rPr>
                <a:t>給付奨学生のしおり</a:t>
              </a:r>
              <a:br>
                <a:rPr lang="en-US" altLang="ja-JP" sz="1200" b="1" dirty="0">
                  <a:latin typeface="メイリオ" panose="020B0604030504040204" pitchFamily="50" charset="-128"/>
                  <a:ea typeface="メイリオ" panose="020B0604030504040204" pitchFamily="50" charset="-128"/>
                </a:rPr>
              </a:br>
              <a:r>
                <a:rPr lang="en-US" altLang="ja-JP" sz="1200" b="1" dirty="0">
                  <a:latin typeface="メイリオ" panose="020B0604030504040204" pitchFamily="50" charset="-128"/>
                  <a:ea typeface="メイリオ" panose="020B0604030504040204" pitchFamily="50" charset="-128"/>
                </a:rPr>
                <a:t>3</a:t>
              </a:r>
              <a:r>
                <a:rPr lang="ja-JP" altLang="en-US" sz="1200" b="1" dirty="0">
                  <a:latin typeface="メイリオ" panose="020B0604030504040204" pitchFamily="50" charset="-128"/>
                  <a:ea typeface="メイリオ" panose="020B0604030504040204" pitchFamily="50" charset="-128"/>
                </a:rPr>
                <a:t>ページ、</a:t>
              </a:r>
              <a:r>
                <a:rPr lang="en-US" altLang="ja-JP" sz="1200" b="1" dirty="0">
                  <a:latin typeface="メイリオ" panose="020B0604030504040204" pitchFamily="50" charset="-128"/>
                  <a:ea typeface="メイリオ" panose="020B0604030504040204" pitchFamily="50" charset="-128"/>
                </a:rPr>
                <a:t>27</a:t>
              </a:r>
              <a:r>
                <a:rPr lang="ja-JP" altLang="en-US" sz="1200" b="1" dirty="0">
                  <a:latin typeface="メイリオ" panose="020B0604030504040204" pitchFamily="50" charset="-128"/>
                  <a:ea typeface="メイリオ" panose="020B0604030504040204" pitchFamily="50" charset="-128"/>
                </a:rPr>
                <a:t>～</a:t>
              </a:r>
              <a:r>
                <a:rPr lang="en-US" altLang="ja-JP" sz="1200" b="1" dirty="0">
                  <a:latin typeface="メイリオ" panose="020B0604030504040204" pitchFamily="50" charset="-128"/>
                  <a:ea typeface="メイリオ" panose="020B0604030504040204" pitchFamily="50" charset="-128"/>
                </a:rPr>
                <a:t>28</a:t>
              </a:r>
              <a:r>
                <a:rPr lang="ja-JP" altLang="en-US" sz="1200" b="1" dirty="0">
                  <a:latin typeface="メイリオ" panose="020B0604030504040204" pitchFamily="50" charset="-128"/>
                  <a:ea typeface="メイリオ" panose="020B0604030504040204" pitchFamily="50" charset="-128"/>
                </a:rPr>
                <a:t>ページ</a:t>
              </a:r>
              <a:endParaRPr lang="en-US" altLang="ja-JP" sz="1200" b="1" dirty="0">
                <a:latin typeface="メイリオ" panose="020B0604030504040204" pitchFamily="50" charset="-128"/>
                <a:ea typeface="メイリオ" panose="020B0604030504040204" pitchFamily="50" charset="-128"/>
              </a:endParaRPr>
            </a:p>
          </p:txBody>
        </p:sp>
      </p:grpSp>
      <p:sp>
        <p:nvSpPr>
          <p:cNvPr id="25" name="Text Box 44"/>
          <p:cNvSpPr txBox="1">
            <a:spLocks noChangeArrowheads="1"/>
          </p:cNvSpPr>
          <p:nvPr/>
        </p:nvSpPr>
        <p:spPr bwMode="auto">
          <a:xfrm>
            <a:off x="6363794" y="4725144"/>
            <a:ext cx="2456678" cy="45653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spcAft>
                <a:spcPct val="30000"/>
              </a:spcAft>
              <a:buClr>
                <a:srgbClr val="006600"/>
              </a:buClr>
              <a:buFont typeface="Wingdings" pitchFamily="2" charset="2"/>
              <a:buChar char="n"/>
              <a:defRPr kumimoji="1" sz="1400">
                <a:solidFill>
                  <a:schemeClr val="tx1"/>
                </a:solidFill>
                <a:latin typeface="ＨＧｺﾞｼｯｸE-PRO"/>
                <a:ea typeface="ＨＧｺﾞｼｯｸE-PRO"/>
                <a:cs typeface="ＨＧｺﾞｼｯｸE-PRO"/>
              </a:defRPr>
            </a:lvl1pPr>
            <a:lvl2pPr marL="742950" indent="-285750" eaLnBrk="0" hangingPunct="0">
              <a:spcBef>
                <a:spcPct val="20000"/>
              </a:spcBef>
              <a:spcAft>
                <a:spcPct val="30000"/>
              </a:spcAft>
              <a:buClr>
                <a:schemeClr val="tx2"/>
              </a:buClr>
              <a:buSzPct val="90000"/>
              <a:buFont typeface="Wingdings" pitchFamily="2" charset="2"/>
              <a:buChar char="t"/>
              <a:defRPr kumimoji="1" sz="1200">
                <a:solidFill>
                  <a:schemeClr val="tx1"/>
                </a:solidFill>
                <a:latin typeface="ＭＳ Ｐゴシック" pitchFamily="50" charset="-128"/>
                <a:ea typeface="ＭＳ Ｐゴシック" pitchFamily="50" charset="-128"/>
                <a:cs typeface="ＨＧｺﾞｼｯｸE-PRO"/>
              </a:defRPr>
            </a:lvl2pPr>
            <a:lvl3pPr marL="1143000" indent="-228600" eaLnBrk="0" hangingPunct="0">
              <a:spcBef>
                <a:spcPct val="20000"/>
              </a:spcBef>
              <a:spcAft>
                <a:spcPct val="30000"/>
              </a:spcAft>
              <a:buClr>
                <a:schemeClr val="tx2"/>
              </a:buClr>
              <a:buSzPct val="90000"/>
              <a:buFont typeface="Wingdings" pitchFamily="2" charset="2"/>
              <a:buChar char=""/>
              <a:defRPr kumimoji="1" sz="1200">
                <a:solidFill>
                  <a:schemeClr val="tx1"/>
                </a:solidFill>
                <a:latin typeface="ＭＳ Ｐゴシック" pitchFamily="50" charset="-128"/>
                <a:ea typeface="ＭＳ Ｐゴシック" pitchFamily="50" charset="-128"/>
                <a:cs typeface="ＨＧｺﾞｼｯｸE-PRO"/>
              </a:defRPr>
            </a:lvl3pPr>
            <a:lvl4pPr marL="1600200" indent="-2286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4pPr>
            <a:lvl5pPr marL="2057400" indent="-2286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5pPr>
            <a:lvl6pPr marL="25146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6pPr>
            <a:lvl7pPr marL="29718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7pPr>
            <a:lvl8pPr marL="34290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8pPr>
            <a:lvl9pPr marL="38862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9pPr>
          </a:lstStyle>
          <a:p>
            <a:pPr eaLnBrk="1" hangingPunct="1">
              <a:lnSpc>
                <a:spcPts val="1000"/>
              </a:lnSpc>
              <a:spcBef>
                <a:spcPct val="50000"/>
              </a:spcBef>
              <a:spcAft>
                <a:spcPct val="0"/>
              </a:spcAft>
              <a:buClrTx/>
              <a:buFontTx/>
              <a:buNone/>
            </a:pPr>
            <a:r>
              <a:rPr lang="ja-JP" altLang="en-US" b="1" dirty="0">
                <a:latin typeface="メイリオ" panose="020B0604030504040204" pitchFamily="50" charset="-128"/>
                <a:ea typeface="メイリオ" panose="020B0604030504040204" pitchFamily="50" charset="-128"/>
              </a:rPr>
              <a:t>２年制以下の課程や高等専</a:t>
            </a:r>
            <a:endParaRPr lang="en-US" altLang="ja-JP" b="1" dirty="0">
              <a:latin typeface="メイリオ" panose="020B0604030504040204" pitchFamily="50" charset="-128"/>
              <a:ea typeface="メイリオ" panose="020B0604030504040204" pitchFamily="50" charset="-128"/>
            </a:endParaRPr>
          </a:p>
          <a:p>
            <a:pPr eaLnBrk="1" hangingPunct="1">
              <a:lnSpc>
                <a:spcPts val="1000"/>
              </a:lnSpc>
              <a:spcBef>
                <a:spcPct val="50000"/>
              </a:spcBef>
              <a:spcAft>
                <a:spcPct val="0"/>
              </a:spcAft>
              <a:buClrTx/>
              <a:buFontTx/>
              <a:buNone/>
            </a:pPr>
            <a:r>
              <a:rPr lang="ja-JP" altLang="en-US" b="1" dirty="0">
                <a:latin typeface="メイリオ" panose="020B0604030504040204" pitchFamily="50" charset="-128"/>
                <a:ea typeface="メイリオ" panose="020B0604030504040204" pitchFamily="50" charset="-128"/>
              </a:rPr>
              <a:t>門学校の場合は、半期ごと</a:t>
            </a:r>
            <a:endParaRPr lang="en-US" altLang="ja-JP" b="1"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9100949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txBox="1">
            <a:spLocks/>
          </p:cNvSpPr>
          <p:nvPr/>
        </p:nvSpPr>
        <p:spPr bwMode="auto">
          <a:xfrm>
            <a:off x="107950" y="116433"/>
            <a:ext cx="9001125"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4138" tIns="42862" rIns="84138" bIns="42862" numCol="1" anchor="ctr" anchorCtr="0" compatLnSpc="1">
            <a:prstTxWarp prst="textNoShape">
              <a:avLst/>
            </a:prstTxWarp>
            <a:normAutofit/>
          </a:bodyPr>
          <a:lstStyle>
            <a:lvl1pPr algn="l" defTabSz="833438" rtl="0" eaLnBrk="0" fontAlgn="base" hangingPunct="0">
              <a:spcBef>
                <a:spcPct val="0"/>
              </a:spcBef>
              <a:spcAft>
                <a:spcPct val="0"/>
              </a:spcAft>
              <a:defRPr kumimoji="1" sz="4400" b="0" cap="none">
                <a:solidFill>
                  <a:schemeClr val="tx1"/>
                </a:solidFill>
                <a:latin typeface="+mj-lt"/>
                <a:ea typeface="+mj-ea"/>
                <a:cs typeface="ＨＧｺﾞｼｯｸE-PRO"/>
              </a:defRPr>
            </a:lvl1pPr>
            <a:lvl2pPr algn="l" defTabSz="833438" rtl="0" eaLnBrk="0" fontAlgn="base" hangingPunct="0">
              <a:spcBef>
                <a:spcPct val="0"/>
              </a:spcBef>
              <a:spcAft>
                <a:spcPct val="0"/>
              </a:spcAft>
              <a:defRPr kumimoji="1" sz="2400">
                <a:solidFill>
                  <a:schemeClr val="tx1"/>
                </a:solidFill>
                <a:latin typeface="ＨＧｺﾞｼｯｸE-PRO" pitchFamily="50" charset="-128"/>
                <a:ea typeface="ＨＧｺﾞｼｯｸE-PRO" pitchFamily="50" charset="-128"/>
                <a:cs typeface="ＨＧｺﾞｼｯｸE-PRO"/>
              </a:defRPr>
            </a:lvl2pPr>
            <a:lvl3pPr algn="l" defTabSz="833438" rtl="0" eaLnBrk="0" fontAlgn="base" hangingPunct="0">
              <a:spcBef>
                <a:spcPct val="0"/>
              </a:spcBef>
              <a:spcAft>
                <a:spcPct val="0"/>
              </a:spcAft>
              <a:defRPr kumimoji="1" sz="2400">
                <a:solidFill>
                  <a:schemeClr val="tx1"/>
                </a:solidFill>
                <a:latin typeface="ＨＧｺﾞｼｯｸE-PRO" pitchFamily="50" charset="-128"/>
                <a:ea typeface="ＨＧｺﾞｼｯｸE-PRO" pitchFamily="50" charset="-128"/>
                <a:cs typeface="ＨＧｺﾞｼｯｸE-PRO"/>
              </a:defRPr>
            </a:lvl3pPr>
            <a:lvl4pPr algn="l" defTabSz="833438" rtl="0" eaLnBrk="0" fontAlgn="base" hangingPunct="0">
              <a:spcBef>
                <a:spcPct val="0"/>
              </a:spcBef>
              <a:spcAft>
                <a:spcPct val="0"/>
              </a:spcAft>
              <a:defRPr kumimoji="1" sz="2400">
                <a:solidFill>
                  <a:schemeClr val="tx1"/>
                </a:solidFill>
                <a:latin typeface="ＨＧｺﾞｼｯｸE-PRO" pitchFamily="50" charset="-128"/>
                <a:ea typeface="ＨＧｺﾞｼｯｸE-PRO" pitchFamily="50" charset="-128"/>
                <a:cs typeface="ＨＧｺﾞｼｯｸE-PRO"/>
              </a:defRPr>
            </a:lvl4pPr>
            <a:lvl5pPr algn="l" defTabSz="833438" rtl="0" eaLnBrk="0" fontAlgn="base" hangingPunct="0">
              <a:spcBef>
                <a:spcPct val="0"/>
              </a:spcBef>
              <a:spcAft>
                <a:spcPct val="0"/>
              </a:spcAft>
              <a:defRPr kumimoji="1" sz="2400">
                <a:solidFill>
                  <a:schemeClr val="tx1"/>
                </a:solidFill>
                <a:latin typeface="ＨＧｺﾞｼｯｸE-PRO" pitchFamily="50" charset="-128"/>
                <a:ea typeface="ＨＧｺﾞｼｯｸE-PRO" pitchFamily="50" charset="-128"/>
                <a:cs typeface="ＨＧｺﾞｼｯｸE-PRO"/>
              </a:defRPr>
            </a:lvl5pPr>
            <a:lvl6pPr marL="457200" algn="l" defTabSz="833438" rtl="0" fontAlgn="base" hangingPunct="0">
              <a:spcBef>
                <a:spcPct val="0"/>
              </a:spcBef>
              <a:spcAft>
                <a:spcPct val="0"/>
              </a:spcAft>
              <a:defRPr kumimoji="1" sz="2400">
                <a:solidFill>
                  <a:schemeClr val="tx1"/>
                </a:solidFill>
                <a:latin typeface="ＨＧｺﾞｼｯｸE-PRO" pitchFamily="50" charset="-128"/>
                <a:ea typeface="ＨＧｺﾞｼｯｸE-PRO" pitchFamily="50" charset="-128"/>
              </a:defRPr>
            </a:lvl6pPr>
            <a:lvl7pPr marL="914400" algn="l" defTabSz="833438" rtl="0" fontAlgn="base" hangingPunct="0">
              <a:spcBef>
                <a:spcPct val="0"/>
              </a:spcBef>
              <a:spcAft>
                <a:spcPct val="0"/>
              </a:spcAft>
              <a:defRPr kumimoji="1" sz="2400">
                <a:solidFill>
                  <a:schemeClr val="tx1"/>
                </a:solidFill>
                <a:latin typeface="ＨＧｺﾞｼｯｸE-PRO" pitchFamily="50" charset="-128"/>
                <a:ea typeface="ＨＧｺﾞｼｯｸE-PRO" pitchFamily="50" charset="-128"/>
              </a:defRPr>
            </a:lvl7pPr>
            <a:lvl8pPr marL="1371600" algn="l" defTabSz="833438" rtl="0" fontAlgn="base" hangingPunct="0">
              <a:spcBef>
                <a:spcPct val="0"/>
              </a:spcBef>
              <a:spcAft>
                <a:spcPct val="0"/>
              </a:spcAft>
              <a:defRPr kumimoji="1" sz="2400">
                <a:solidFill>
                  <a:schemeClr val="tx1"/>
                </a:solidFill>
                <a:latin typeface="ＨＧｺﾞｼｯｸE-PRO" pitchFamily="50" charset="-128"/>
                <a:ea typeface="ＨＧｺﾞｼｯｸE-PRO" pitchFamily="50" charset="-128"/>
              </a:defRPr>
            </a:lvl8pPr>
            <a:lvl9pPr marL="1828800" algn="l" defTabSz="833438" rtl="0" fontAlgn="base" hangingPunct="0">
              <a:spcBef>
                <a:spcPct val="0"/>
              </a:spcBef>
              <a:spcAft>
                <a:spcPct val="0"/>
              </a:spcAft>
              <a:defRPr kumimoji="1" sz="2400">
                <a:solidFill>
                  <a:schemeClr val="tx1"/>
                </a:solidFill>
                <a:latin typeface="ＨＧｺﾞｼｯｸE-PRO" pitchFamily="50" charset="-128"/>
                <a:ea typeface="ＨＧｺﾞｼｯｸE-PRO" pitchFamily="50" charset="-128"/>
              </a:defRPr>
            </a:lvl9pPr>
          </a:lstStyle>
          <a:p>
            <a:pPr marL="0" marR="0" lvl="0" indent="0" algn="l" defTabSz="833438" rtl="0" eaLnBrk="0" fontAlgn="base" latinLnBrk="0" hangingPunct="0">
              <a:lnSpc>
                <a:spcPct val="100000"/>
              </a:lnSpc>
              <a:spcBef>
                <a:spcPct val="0"/>
              </a:spcBef>
              <a:spcAft>
                <a:spcPct val="0"/>
              </a:spcAft>
              <a:buClrTx/>
              <a:buSzTx/>
              <a:buFontTx/>
              <a:buNone/>
              <a:tabLst/>
              <a:defRPr/>
            </a:pPr>
            <a:r>
              <a:rPr kumimoji="1" lang="ja-JP" altLang="en-US" sz="2800" b="0" i="0" u="none" strike="noStrike" kern="0" cap="none" spc="0" normalizeH="0" baseline="0" noProof="0" dirty="0">
                <a:ln>
                  <a:noFill/>
                </a:ln>
                <a:effectLst/>
                <a:uLnTx/>
                <a:uFillTx/>
                <a:latin typeface="メイリオ" pitchFamily="50" charset="-128"/>
                <a:ea typeface="メイリオ" pitchFamily="50" charset="-128"/>
                <a:cs typeface="メイリオ" pitchFamily="50" charset="-128"/>
              </a:rPr>
              <a:t> 給付月額の変更等</a:t>
            </a:r>
          </a:p>
        </p:txBody>
      </p:sp>
      <p:sp>
        <p:nvSpPr>
          <p:cNvPr id="6" name="コンテンツ プレースホルダー 2"/>
          <p:cNvSpPr txBox="1">
            <a:spLocks/>
          </p:cNvSpPr>
          <p:nvPr/>
        </p:nvSpPr>
        <p:spPr bwMode="auto">
          <a:xfrm>
            <a:off x="111912" y="1739242"/>
            <a:ext cx="9036497" cy="5650198"/>
          </a:xfrm>
          <a:prstGeom prst="rect">
            <a:avLst/>
          </a:prstGeom>
          <a:noFill/>
          <a:ln>
            <a:noFill/>
          </a:ln>
        </p:spPr>
        <p:txBody>
          <a:bodyPr/>
          <a:lstStyle>
            <a:lvl1pPr marL="361950" indent="-361950" defTabSz="457200" eaLnBrk="0" hangingPunct="0">
              <a:spcBef>
                <a:spcPct val="20000"/>
              </a:spcBef>
              <a:spcAft>
                <a:spcPct val="30000"/>
              </a:spcAft>
              <a:buClr>
                <a:srgbClr val="006600"/>
              </a:buClr>
              <a:buFont typeface="Wingdings" pitchFamily="2" charset="2"/>
              <a:buChar char="n"/>
              <a:defRPr kumimoji="1" sz="1400">
                <a:solidFill>
                  <a:schemeClr val="tx1"/>
                </a:solidFill>
                <a:latin typeface="ＨＧｺﾞｼｯｸE-PRO"/>
                <a:ea typeface="ＨＧｺﾞｼｯｸE-PRO"/>
                <a:cs typeface="ＨＧｺﾞｼｯｸE-PRO"/>
              </a:defRPr>
            </a:lvl1pPr>
            <a:lvl2pPr marL="742950" indent="-285750" defTabSz="457200" eaLnBrk="0" hangingPunct="0">
              <a:spcBef>
                <a:spcPct val="20000"/>
              </a:spcBef>
              <a:spcAft>
                <a:spcPct val="30000"/>
              </a:spcAft>
              <a:buClr>
                <a:schemeClr val="tx2"/>
              </a:buClr>
              <a:buSzPct val="90000"/>
              <a:buFont typeface="Wingdings" pitchFamily="2" charset="2"/>
              <a:buChar char="t"/>
              <a:defRPr kumimoji="1" sz="1200">
                <a:solidFill>
                  <a:schemeClr val="tx1"/>
                </a:solidFill>
                <a:latin typeface="ＭＳ Ｐゴシック" pitchFamily="50" charset="-128"/>
                <a:ea typeface="ＭＳ Ｐゴシック" pitchFamily="50" charset="-128"/>
                <a:cs typeface="ＨＧｺﾞｼｯｸE-PRO"/>
              </a:defRPr>
            </a:lvl2pPr>
            <a:lvl3pPr marL="1143000" indent="-228600" defTabSz="457200" eaLnBrk="0" hangingPunct="0">
              <a:spcBef>
                <a:spcPct val="20000"/>
              </a:spcBef>
              <a:spcAft>
                <a:spcPct val="30000"/>
              </a:spcAft>
              <a:buClr>
                <a:schemeClr val="tx2"/>
              </a:buClr>
              <a:buSzPct val="90000"/>
              <a:buFont typeface="Wingdings" pitchFamily="2" charset="2"/>
              <a:buChar char=""/>
              <a:defRPr kumimoji="1" sz="1200">
                <a:solidFill>
                  <a:schemeClr val="tx1"/>
                </a:solidFill>
                <a:latin typeface="ＭＳ Ｐゴシック" pitchFamily="50" charset="-128"/>
                <a:ea typeface="ＭＳ Ｐゴシック" pitchFamily="50" charset="-128"/>
                <a:cs typeface="ＨＧｺﾞｼｯｸE-PRO"/>
              </a:defRPr>
            </a:lvl3pPr>
            <a:lvl4pPr marL="1600200" indent="-228600" defTabSz="4572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4pPr>
            <a:lvl5pPr marL="2057400" indent="-228600" defTabSz="4572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5pPr>
            <a:lvl6pPr marL="25146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6pPr>
            <a:lvl7pPr marL="29718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7pPr>
            <a:lvl8pPr marL="34290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8pPr>
            <a:lvl9pPr marL="38862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9pPr>
          </a:lstStyle>
          <a:p>
            <a:pPr marL="0" marR="0" lvl="0" indent="0" algn="l" defTabSz="457200" rtl="0" eaLnBrk="1" fontAlgn="base" latinLnBrk="0" hangingPunct="1">
              <a:lnSpc>
                <a:spcPct val="100000"/>
              </a:lnSpc>
              <a:spcBef>
                <a:spcPts val="1000"/>
              </a:spcBef>
              <a:spcAft>
                <a:spcPct val="0"/>
              </a:spcAft>
              <a:buClr>
                <a:srgbClr val="FC0128"/>
              </a:buClr>
              <a:buSzPct val="80000"/>
              <a:buFont typeface="Wingdings" pitchFamily="2" charset="2"/>
              <a:buNone/>
              <a:tabLst/>
              <a:defRPr/>
            </a:pPr>
            <a:endParaRPr kumimoji="1" lang="en-US" altLang="ja-JP" sz="800" b="1" i="0" u="none" strike="noStrike" kern="1200" cap="none" spc="0" normalizeH="0" baseline="0" noProof="0" dirty="0">
              <a:ln>
                <a:noFill/>
              </a:ln>
              <a:solidFill>
                <a:srgbClr val="000000"/>
              </a:solidFill>
              <a:effectLst/>
              <a:uLnTx/>
              <a:uFillTx/>
              <a:latin typeface="Trebuchet MS" pitchFamily="34" charset="0"/>
              <a:ea typeface="メイリオ" pitchFamily="50" charset="-128"/>
              <a:cs typeface="メイリオ" pitchFamily="50" charset="-128"/>
            </a:endParaRPr>
          </a:p>
          <a:p>
            <a:pPr marL="263525" marR="0" lvl="0" indent="-263525" algn="l" defTabSz="457200" rtl="0" eaLnBrk="1" fontAlgn="base" latinLnBrk="0" hangingPunct="1">
              <a:lnSpc>
                <a:spcPct val="120000"/>
              </a:lnSpc>
              <a:spcBef>
                <a:spcPts val="600"/>
              </a:spcBef>
              <a:spcAft>
                <a:spcPct val="0"/>
              </a:spcAft>
              <a:buClr>
                <a:srgbClr val="FC0128"/>
              </a:buClr>
              <a:buSzPct val="80000"/>
              <a:buFont typeface="Wingdings" pitchFamily="2" charset="2"/>
              <a:buNone/>
              <a:tabLst/>
              <a:defRPr/>
            </a:pPr>
            <a:r>
              <a:rPr kumimoji="1" lang="ja-JP" altLang="en-US" sz="2000" b="1" i="0" u="none" strike="noStrike" kern="1200" cap="none" spc="0" normalizeH="0" baseline="0" noProof="0" dirty="0">
                <a:ln>
                  <a:noFill/>
                </a:ln>
                <a:effectLst/>
                <a:uLnTx/>
                <a:uFillTx/>
                <a:latin typeface="Trebuchet MS" pitchFamily="34" charset="0"/>
                <a:ea typeface="メイリオ" pitchFamily="50" charset="-128"/>
                <a:cs typeface="メイリオ" pitchFamily="50" charset="-128"/>
              </a:rPr>
              <a:t>○自宅月額から自宅外月額への変更</a:t>
            </a:r>
            <a:endParaRPr kumimoji="1" lang="en-US" altLang="ja-JP" sz="2000" b="1" i="0" u="none" strike="noStrike" kern="1200" cap="none" spc="0" normalizeH="0" baseline="0" noProof="0" dirty="0">
              <a:ln>
                <a:noFill/>
              </a:ln>
              <a:effectLst/>
              <a:uLnTx/>
              <a:uFillTx/>
              <a:latin typeface="Trebuchet MS" pitchFamily="34" charset="0"/>
              <a:ea typeface="メイリオ" pitchFamily="50" charset="-128"/>
              <a:cs typeface="メイリオ" pitchFamily="50" charset="-128"/>
            </a:endParaRPr>
          </a:p>
          <a:p>
            <a:pPr marL="263525" marR="0" lvl="0" indent="-263525" algn="l" defTabSz="457200" rtl="0" eaLnBrk="1" fontAlgn="base" latinLnBrk="0" hangingPunct="1">
              <a:lnSpc>
                <a:spcPct val="120000"/>
              </a:lnSpc>
              <a:spcBef>
                <a:spcPts val="600"/>
              </a:spcBef>
              <a:spcAft>
                <a:spcPct val="0"/>
              </a:spcAft>
              <a:buClr>
                <a:srgbClr val="FC0128"/>
              </a:buClr>
              <a:buSzPct val="80000"/>
              <a:buFont typeface="Wingdings" pitchFamily="2" charset="2"/>
              <a:buNone/>
              <a:tabLst/>
              <a:defRPr/>
            </a:pPr>
            <a:r>
              <a:rPr kumimoji="1" lang="ja-JP" altLang="en-US" sz="2000" b="1" i="0" u="none" strike="noStrike" kern="1200" cap="none" spc="0" normalizeH="0" baseline="0" noProof="0" dirty="0">
                <a:ln>
                  <a:noFill/>
                </a:ln>
                <a:effectLst/>
                <a:uLnTx/>
                <a:uFillTx/>
                <a:latin typeface="Trebuchet MS" pitchFamily="34" charset="0"/>
                <a:ea typeface="メイリオ" pitchFamily="50" charset="-128"/>
                <a:cs typeface="メイリオ" pitchFamily="50" charset="-128"/>
              </a:rPr>
              <a:t>   自宅外通学の月額支給を受けるためには、書類審査が必要です。</a:t>
            </a:r>
            <a:endParaRPr kumimoji="1" lang="en-US" altLang="ja-JP" sz="2000" b="1" i="0" u="none" strike="noStrike" kern="1200" cap="none" spc="0" normalizeH="0" baseline="0" noProof="0" dirty="0">
              <a:ln>
                <a:noFill/>
              </a:ln>
              <a:effectLst/>
              <a:uLnTx/>
              <a:uFillTx/>
              <a:latin typeface="Trebuchet MS" pitchFamily="34" charset="0"/>
              <a:ea typeface="メイリオ" pitchFamily="50" charset="-128"/>
              <a:cs typeface="メイリオ" pitchFamily="50" charset="-128"/>
            </a:endParaRPr>
          </a:p>
          <a:p>
            <a:pPr marL="263525" marR="0" lvl="0" indent="-263525" algn="l" defTabSz="457200" rtl="0" eaLnBrk="1" fontAlgn="base" latinLnBrk="0" hangingPunct="1">
              <a:lnSpc>
                <a:spcPct val="120000"/>
              </a:lnSpc>
              <a:spcBef>
                <a:spcPts val="600"/>
              </a:spcBef>
              <a:spcAft>
                <a:spcPct val="0"/>
              </a:spcAft>
              <a:buClr>
                <a:srgbClr val="FC0128"/>
              </a:buClr>
              <a:buSzPct val="80000"/>
              <a:buFont typeface="Wingdings" pitchFamily="2" charset="2"/>
              <a:buNone/>
              <a:tabLst/>
              <a:defRPr/>
            </a:pPr>
            <a:r>
              <a:rPr lang="ja-JP" altLang="en-US" sz="2000" b="1" dirty="0">
                <a:latin typeface="Trebuchet MS" pitchFamily="34" charset="0"/>
                <a:ea typeface="メイリオ" pitchFamily="50" charset="-128"/>
                <a:cs typeface="メイリオ" pitchFamily="50" charset="-128"/>
              </a:rPr>
              <a:t>　</a:t>
            </a:r>
            <a:r>
              <a:rPr kumimoji="1" lang="ja-JP" altLang="en-US" sz="2000" b="1" i="0" u="none" strike="noStrike" kern="1200" cap="none" spc="0" normalizeH="0" baseline="0" noProof="0" dirty="0">
                <a:ln>
                  <a:noFill/>
                </a:ln>
                <a:effectLst/>
                <a:uLnTx/>
                <a:uFillTx/>
                <a:latin typeface="Trebuchet MS" pitchFamily="34" charset="0"/>
                <a:ea typeface="メイリオ" pitchFamily="50" charset="-128"/>
                <a:cs typeface="メイリオ" pitchFamily="50" charset="-128"/>
              </a:rPr>
              <a:t>学校に申し出て、所定の様式と証明書類を速やかに提出してください。</a:t>
            </a:r>
            <a:endParaRPr kumimoji="1" lang="en-US" altLang="ja-JP" sz="2000" b="1" i="0" u="none" strike="noStrike" kern="1200" cap="none" spc="0" normalizeH="0" baseline="0" noProof="0" dirty="0">
              <a:ln>
                <a:noFill/>
              </a:ln>
              <a:effectLst/>
              <a:uLnTx/>
              <a:uFillTx/>
              <a:latin typeface="Trebuchet MS" pitchFamily="34" charset="0"/>
              <a:ea typeface="メイリオ" pitchFamily="50" charset="-128"/>
              <a:cs typeface="メイリオ" pitchFamily="50" charset="-128"/>
            </a:endParaRPr>
          </a:p>
          <a:p>
            <a:pPr marL="0" marR="0" lvl="0" indent="0" algn="l" defTabSz="457200" rtl="0" eaLnBrk="1" fontAlgn="base" latinLnBrk="0" hangingPunct="1">
              <a:lnSpc>
                <a:spcPct val="100000"/>
              </a:lnSpc>
              <a:spcBef>
                <a:spcPts val="1200"/>
              </a:spcBef>
              <a:spcAft>
                <a:spcPct val="0"/>
              </a:spcAft>
              <a:buClr>
                <a:srgbClr val="FC0128"/>
              </a:buClr>
              <a:buSzPct val="80000"/>
              <a:buFont typeface="Wingdings" pitchFamily="2" charset="2"/>
              <a:buNone/>
              <a:tabLst/>
              <a:defRPr/>
            </a:pPr>
            <a:r>
              <a:rPr kumimoji="1" lang="ja-JP" altLang="en-US" sz="2000" b="1" i="0" u="none" strike="noStrike" kern="1200" cap="none" spc="0" normalizeH="0" baseline="0" noProof="0" dirty="0">
                <a:ln>
                  <a:noFill/>
                </a:ln>
                <a:effectLst/>
                <a:uLnTx/>
                <a:uFillTx/>
                <a:latin typeface="Trebuchet MS" pitchFamily="34" charset="0"/>
                <a:ea typeface="メイリオ" pitchFamily="50" charset="-128"/>
                <a:cs typeface="メイリオ" pitchFamily="50" charset="-128"/>
              </a:rPr>
              <a:t>　</a:t>
            </a:r>
            <a:r>
              <a:rPr lang="en-US" altLang="ja-JP" sz="2000" dirty="0">
                <a:latin typeface="Trebuchet MS" pitchFamily="34" charset="0"/>
                <a:ea typeface="メイリオ" pitchFamily="50" charset="-128"/>
                <a:cs typeface="メイリオ" pitchFamily="50" charset="-128"/>
              </a:rPr>
              <a:t>【</a:t>
            </a:r>
            <a:r>
              <a:rPr lang="ja-JP" altLang="en-US" sz="2000" dirty="0">
                <a:latin typeface="Trebuchet MS" pitchFamily="34" charset="0"/>
                <a:ea typeface="メイリオ" pitchFamily="50" charset="-128"/>
                <a:cs typeface="メイリオ" pitchFamily="50" charset="-128"/>
              </a:rPr>
              <a:t>参考</a:t>
            </a:r>
            <a:r>
              <a:rPr lang="en-US" altLang="ja-JP" sz="2000" dirty="0">
                <a:latin typeface="Trebuchet MS" pitchFamily="34" charset="0"/>
                <a:ea typeface="メイリオ" pitchFamily="50" charset="-128"/>
                <a:cs typeface="メイリオ" pitchFamily="50" charset="-128"/>
              </a:rPr>
              <a:t>】</a:t>
            </a:r>
            <a:r>
              <a:rPr kumimoji="1" lang="ja-JP" altLang="en-US" sz="2000" i="0" u="none" strike="noStrike" kern="1200" cap="none" spc="0" normalizeH="0" baseline="0" noProof="0" dirty="0">
                <a:ln>
                  <a:noFill/>
                </a:ln>
                <a:effectLst/>
                <a:uLnTx/>
                <a:uFillTx/>
                <a:latin typeface="Trebuchet MS" pitchFamily="34" charset="0"/>
                <a:ea typeface="メイリオ" pitchFamily="50" charset="-128"/>
                <a:cs typeface="メイリオ" pitchFamily="50" charset="-128"/>
              </a:rPr>
              <a:t>対象区分・必要証明書類確認チャート</a:t>
            </a:r>
            <a:endParaRPr kumimoji="1" lang="en-US" altLang="ja-JP" sz="2000" i="0" u="none" strike="noStrike" kern="1200" cap="none" spc="0" normalizeH="0" baseline="0" noProof="0" dirty="0">
              <a:ln>
                <a:noFill/>
              </a:ln>
              <a:effectLst/>
              <a:uLnTx/>
              <a:uFillTx/>
              <a:latin typeface="Trebuchet MS" pitchFamily="34" charset="0"/>
              <a:ea typeface="メイリオ" pitchFamily="50" charset="-128"/>
              <a:cs typeface="メイリオ" pitchFamily="50" charset="-128"/>
            </a:endParaRPr>
          </a:p>
          <a:p>
            <a:pPr marL="0" marR="0" lvl="0" indent="0" algn="l" defTabSz="457200" rtl="0" eaLnBrk="1" fontAlgn="base" latinLnBrk="0" hangingPunct="1">
              <a:lnSpc>
                <a:spcPct val="100000"/>
              </a:lnSpc>
              <a:spcBef>
                <a:spcPts val="600"/>
              </a:spcBef>
              <a:spcAft>
                <a:spcPct val="0"/>
              </a:spcAft>
              <a:buClr>
                <a:srgbClr val="FC0128"/>
              </a:buClr>
              <a:buSzPct val="80000"/>
              <a:buFont typeface="Wingdings" pitchFamily="2" charset="2"/>
              <a:buNone/>
              <a:tabLst/>
              <a:defRPr/>
            </a:pPr>
            <a:r>
              <a:rPr kumimoji="1" lang="ja-JP" altLang="en-US" sz="2000" i="0" u="none" strike="noStrike" kern="1200" cap="none" spc="0" normalizeH="0" baseline="0" noProof="0" dirty="0">
                <a:ln>
                  <a:noFill/>
                </a:ln>
                <a:effectLst/>
                <a:uLnTx/>
                <a:uFillTx/>
                <a:latin typeface="Trebuchet MS" pitchFamily="34" charset="0"/>
                <a:ea typeface="メイリオ" pitchFamily="50" charset="-128"/>
                <a:cs typeface="メイリオ" pitchFamily="50" charset="-128"/>
              </a:rPr>
              <a:t>　</a:t>
            </a:r>
            <a:r>
              <a:rPr kumimoji="1" lang="en-US" altLang="ja-JP" sz="2000" i="0" u="none" strike="noStrike" kern="1200" cap="none" spc="0" normalizeH="0" baseline="0" noProof="0" dirty="0">
                <a:ln>
                  <a:noFill/>
                </a:ln>
                <a:effectLst/>
                <a:uLnTx/>
                <a:uFillTx/>
                <a:latin typeface="Trebuchet MS" pitchFamily="34" charset="0"/>
                <a:ea typeface="メイリオ" pitchFamily="50" charset="-128"/>
                <a:cs typeface="メイリオ" pitchFamily="50" charset="-128"/>
              </a:rPr>
              <a:t>https://www.jasso.go.jp/shogakukin/about/kyufu/zitaku</a:t>
            </a:r>
            <a:r>
              <a:rPr kumimoji="1" lang="en-US" altLang="ja-JP" sz="2000" i="0" u="none" strike="noStrike" kern="1200" cap="none" spc="0" normalizeH="0" baseline="0" noProof="0" dirty="0">
                <a:ln>
                  <a:noFill/>
                </a:ln>
                <a:solidFill>
                  <a:srgbClr val="000000"/>
                </a:solidFill>
                <a:effectLst/>
                <a:uLnTx/>
                <a:uFillTx/>
                <a:latin typeface="Trebuchet MS" pitchFamily="34" charset="0"/>
                <a:ea typeface="メイリオ" pitchFamily="50" charset="-128"/>
                <a:cs typeface="メイリオ" pitchFamily="50" charset="-128"/>
              </a:rPr>
              <a:t>gai.html</a:t>
            </a:r>
          </a:p>
          <a:p>
            <a:pPr marL="476250" indent="-476250" defTabSz="485775" eaLnBrk="1" hangingPunct="1">
              <a:lnSpc>
                <a:spcPct val="120000"/>
              </a:lnSpc>
              <a:spcBef>
                <a:spcPts val="600"/>
              </a:spcBef>
              <a:spcAft>
                <a:spcPct val="0"/>
              </a:spcAft>
              <a:buClr>
                <a:srgbClr val="FC0128"/>
              </a:buClr>
              <a:buSzPct val="80000"/>
              <a:buNone/>
              <a:defRPr/>
            </a:pPr>
            <a:r>
              <a:rPr lang="ja-JP" altLang="en-US" sz="1600" dirty="0">
                <a:latin typeface="Trebuchet MS" pitchFamily="34" charset="0"/>
                <a:ea typeface="メイリオ" pitchFamily="50" charset="-128"/>
                <a:cs typeface="メイリオ" pitchFamily="50" charset="-128"/>
              </a:rPr>
              <a:t>　</a:t>
            </a:r>
            <a:r>
              <a:rPr lang="en-US" altLang="ja-JP" sz="1600" dirty="0">
                <a:latin typeface="Trebuchet MS" pitchFamily="34" charset="0"/>
                <a:ea typeface="メイリオ" pitchFamily="50" charset="-128"/>
                <a:cs typeface="メイリオ" pitchFamily="50" charset="-128"/>
              </a:rPr>
              <a:t>※</a:t>
            </a:r>
            <a:r>
              <a:rPr lang="ja-JP" altLang="en-US" sz="1600" dirty="0">
                <a:latin typeface="Trebuchet MS" pitchFamily="34" charset="0"/>
                <a:ea typeface="メイリオ" pitchFamily="50" charset="-128"/>
                <a:cs typeface="メイリオ" pitchFamily="50" charset="-128"/>
              </a:rPr>
              <a:t>授業料等減免のみが適用されており、第一種奨学金の貸与も受けていない人は、直ちに自宅外通学を申請する必要はありません。支援区分見直しによって給付奨学金の支給が開始される</a:t>
            </a:r>
            <a:r>
              <a:rPr lang="en-US" altLang="ja-JP" sz="1600" dirty="0">
                <a:latin typeface="Trebuchet MS" pitchFamily="34" charset="0"/>
                <a:ea typeface="メイリオ" pitchFamily="50" charset="-128"/>
                <a:cs typeface="メイリオ" pitchFamily="50" charset="-128"/>
              </a:rPr>
              <a:t>10</a:t>
            </a:r>
            <a:r>
              <a:rPr lang="ja-JP" altLang="en-US" sz="1600" dirty="0">
                <a:latin typeface="Trebuchet MS" pitchFamily="34" charset="0"/>
                <a:ea typeface="メイリオ" pitchFamily="50" charset="-128"/>
                <a:cs typeface="メイリオ" pitchFamily="50" charset="-128"/>
              </a:rPr>
              <a:t>月末までに申請してください。</a:t>
            </a:r>
            <a:endParaRPr lang="en-US" altLang="ja-JP" sz="1600" dirty="0">
              <a:latin typeface="Trebuchet MS" pitchFamily="34" charset="0"/>
              <a:ea typeface="メイリオ" pitchFamily="50" charset="-128"/>
              <a:cs typeface="メイリオ" pitchFamily="50" charset="-128"/>
            </a:endParaRPr>
          </a:p>
          <a:p>
            <a:pPr marL="476250" indent="-476250" defTabSz="485775" eaLnBrk="1" hangingPunct="1">
              <a:lnSpc>
                <a:spcPct val="120000"/>
              </a:lnSpc>
              <a:spcBef>
                <a:spcPts val="600"/>
              </a:spcBef>
              <a:spcAft>
                <a:spcPct val="0"/>
              </a:spcAft>
              <a:buClr>
                <a:srgbClr val="FC0128"/>
              </a:buClr>
              <a:buSzPct val="80000"/>
              <a:buNone/>
              <a:defRPr/>
            </a:pPr>
            <a:r>
              <a:rPr lang="ja-JP" altLang="en-US" sz="2000" b="1" dirty="0">
                <a:latin typeface="Trebuchet MS" pitchFamily="34" charset="0"/>
                <a:ea typeface="メイリオ" pitchFamily="50" charset="-128"/>
                <a:cs typeface="メイリオ" pitchFamily="50" charset="-128"/>
              </a:rPr>
              <a:t>○自宅外月額から自宅月額への変更</a:t>
            </a:r>
            <a:endParaRPr lang="en-US" altLang="ja-JP" sz="2000" b="1" dirty="0">
              <a:latin typeface="Trebuchet MS" pitchFamily="34" charset="0"/>
              <a:ea typeface="メイリオ" pitchFamily="50" charset="-128"/>
              <a:cs typeface="メイリオ" pitchFamily="50" charset="-128"/>
            </a:endParaRPr>
          </a:p>
          <a:p>
            <a:pPr marL="476250" indent="-476250" defTabSz="485775" eaLnBrk="1" hangingPunct="1">
              <a:lnSpc>
                <a:spcPct val="120000"/>
              </a:lnSpc>
              <a:spcBef>
                <a:spcPts val="600"/>
              </a:spcBef>
              <a:spcAft>
                <a:spcPct val="0"/>
              </a:spcAft>
              <a:buClr>
                <a:srgbClr val="FC0128"/>
              </a:buClr>
              <a:buSzPct val="80000"/>
              <a:buNone/>
              <a:defRPr/>
            </a:pPr>
            <a:r>
              <a:rPr lang="ja-JP" altLang="en-US" sz="1600" dirty="0">
                <a:latin typeface="メイリオ" panose="020B0604030504040204" pitchFamily="50" charset="-128"/>
                <a:ea typeface="メイリオ" panose="020B0604030504040204" pitchFamily="50" charset="-128"/>
              </a:rPr>
              <a:t>　 </a:t>
            </a:r>
            <a:r>
              <a:rPr lang="ja-JP" altLang="en-US" sz="2000" b="1" dirty="0">
                <a:latin typeface="メイリオ" panose="020B0604030504040204" pitchFamily="50" charset="-128"/>
                <a:ea typeface="メイリオ" panose="020B0604030504040204" pitchFamily="50" charset="-128"/>
              </a:rPr>
              <a:t>自宅外通学から自宅通学へ変更となった場合も、手続きが必要です。</a:t>
            </a:r>
            <a:endParaRPr lang="en-US" altLang="ja-JP" sz="2000" b="1" dirty="0">
              <a:latin typeface="メイリオ" panose="020B0604030504040204" pitchFamily="50" charset="-128"/>
              <a:ea typeface="メイリオ" panose="020B0604030504040204" pitchFamily="50" charset="-128"/>
            </a:endParaRPr>
          </a:p>
          <a:p>
            <a:pPr marL="476250" indent="-476250" defTabSz="485775" eaLnBrk="1" hangingPunct="1">
              <a:lnSpc>
                <a:spcPct val="120000"/>
              </a:lnSpc>
              <a:spcBef>
                <a:spcPts val="600"/>
              </a:spcBef>
              <a:spcAft>
                <a:spcPct val="0"/>
              </a:spcAft>
              <a:buClr>
                <a:srgbClr val="FC0128"/>
              </a:buClr>
              <a:buSzPct val="80000"/>
              <a:buNone/>
              <a:defRPr/>
            </a:pPr>
            <a:r>
              <a:rPr kumimoji="1" lang="en-US" altLang="ja-JP" sz="1600" i="0" u="none" strike="noStrike" kern="1200" cap="none" spc="0" normalizeH="0" baseline="0" noProof="0" dirty="0">
                <a:ln>
                  <a:noFill/>
                </a:ln>
                <a:effectLst/>
                <a:uLnTx/>
                <a:uFillTx/>
                <a:latin typeface="Trebuchet MS" pitchFamily="34" charset="0"/>
                <a:ea typeface="メイリオ" pitchFamily="50" charset="-128"/>
                <a:cs typeface="メイリオ" pitchFamily="50" charset="-128"/>
              </a:rPr>
              <a:t>    </a:t>
            </a:r>
            <a:r>
              <a:rPr kumimoji="1" lang="en-US" altLang="ja-JP" sz="160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60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メイリオ" panose="020B0604030504040204" pitchFamily="50" charset="-128"/>
              </a:rPr>
              <a:t>手続きが遅れると、差額分の返金が必要となる場合があります。</a:t>
            </a:r>
            <a:endParaRPr kumimoji="1" lang="en-US" altLang="ja-JP" sz="1600" i="0" u="none" strike="noStrike" kern="1200" cap="none" spc="0" normalizeH="0" baseline="0" noProof="0" dirty="0">
              <a:ln>
                <a:noFill/>
              </a:ln>
              <a:effectLst/>
              <a:uLnTx/>
              <a:uFillTx/>
              <a:latin typeface="Trebuchet MS" pitchFamily="34" charset="0"/>
              <a:ea typeface="メイリオ" pitchFamily="50" charset="-128"/>
              <a:cs typeface="メイリオ" pitchFamily="50" charset="-128"/>
            </a:endParaRPr>
          </a:p>
          <a:p>
            <a:pPr marL="476250" indent="-476250" defTabSz="485775" eaLnBrk="1" hangingPunct="1">
              <a:lnSpc>
                <a:spcPct val="120000"/>
              </a:lnSpc>
              <a:spcBef>
                <a:spcPts val="600"/>
              </a:spcBef>
              <a:spcAft>
                <a:spcPct val="0"/>
              </a:spcAft>
              <a:buClr>
                <a:srgbClr val="FC0128"/>
              </a:buClr>
              <a:buSzPct val="80000"/>
              <a:buNone/>
              <a:defRPr/>
            </a:pPr>
            <a:endParaRPr kumimoji="1" lang="ja-JP" altLang="en-US" sz="1600" i="0" u="none" strike="noStrike" kern="1200" cap="none" spc="0" normalizeH="0" baseline="0" noProof="0" dirty="0">
              <a:ln>
                <a:noFill/>
              </a:ln>
              <a:effectLst/>
              <a:uLnTx/>
              <a:uFillTx/>
              <a:latin typeface="Trebuchet MS" pitchFamily="34" charset="0"/>
              <a:ea typeface="メイリオ" pitchFamily="50" charset="-128"/>
              <a:cs typeface="メイリオ" pitchFamily="50" charset="-128"/>
            </a:endParaRPr>
          </a:p>
        </p:txBody>
      </p:sp>
      <p:pic>
        <p:nvPicPr>
          <p:cNvPr id="8" name="Picture 43" descr="MC900397865[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80616" y="799543"/>
            <a:ext cx="400460" cy="40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Box 44"/>
          <p:cNvSpPr txBox="1">
            <a:spLocks noChangeArrowheads="1"/>
          </p:cNvSpPr>
          <p:nvPr/>
        </p:nvSpPr>
        <p:spPr bwMode="auto">
          <a:xfrm>
            <a:off x="6768880" y="823662"/>
            <a:ext cx="2314280" cy="44114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spcAft>
                <a:spcPct val="30000"/>
              </a:spcAft>
              <a:buClr>
                <a:srgbClr val="006600"/>
              </a:buClr>
              <a:buFont typeface="Wingdings" pitchFamily="2" charset="2"/>
              <a:buChar char="n"/>
              <a:defRPr kumimoji="1" sz="1400">
                <a:solidFill>
                  <a:schemeClr val="tx1"/>
                </a:solidFill>
                <a:latin typeface="ＨＧｺﾞｼｯｸE-PRO"/>
                <a:ea typeface="ＨＧｺﾞｼｯｸE-PRO"/>
                <a:cs typeface="ＨＧｺﾞｼｯｸE-PRO"/>
              </a:defRPr>
            </a:lvl1pPr>
            <a:lvl2pPr marL="742950" indent="-285750" eaLnBrk="0" hangingPunct="0">
              <a:spcBef>
                <a:spcPct val="20000"/>
              </a:spcBef>
              <a:spcAft>
                <a:spcPct val="30000"/>
              </a:spcAft>
              <a:buClr>
                <a:schemeClr val="tx2"/>
              </a:buClr>
              <a:buSzPct val="90000"/>
              <a:buFont typeface="Wingdings" pitchFamily="2" charset="2"/>
              <a:buChar char="t"/>
              <a:defRPr kumimoji="1" sz="1200">
                <a:solidFill>
                  <a:schemeClr val="tx1"/>
                </a:solidFill>
                <a:latin typeface="ＭＳ Ｐゴシック" pitchFamily="50" charset="-128"/>
                <a:ea typeface="ＭＳ Ｐゴシック" pitchFamily="50" charset="-128"/>
                <a:cs typeface="ＨＧｺﾞｼｯｸE-PRO"/>
              </a:defRPr>
            </a:lvl2pPr>
            <a:lvl3pPr marL="1143000" indent="-228600" eaLnBrk="0" hangingPunct="0">
              <a:spcBef>
                <a:spcPct val="20000"/>
              </a:spcBef>
              <a:spcAft>
                <a:spcPct val="30000"/>
              </a:spcAft>
              <a:buClr>
                <a:schemeClr val="tx2"/>
              </a:buClr>
              <a:buSzPct val="90000"/>
              <a:buFont typeface="Wingdings" pitchFamily="2" charset="2"/>
              <a:buChar char=""/>
              <a:defRPr kumimoji="1" sz="1200">
                <a:solidFill>
                  <a:schemeClr val="tx1"/>
                </a:solidFill>
                <a:latin typeface="ＭＳ Ｐゴシック" pitchFamily="50" charset="-128"/>
                <a:ea typeface="ＭＳ Ｐゴシック" pitchFamily="50" charset="-128"/>
                <a:cs typeface="ＨＧｺﾞｼｯｸE-PRO"/>
              </a:defRPr>
            </a:lvl3pPr>
            <a:lvl4pPr marL="1600200" indent="-2286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4pPr>
            <a:lvl5pPr marL="2057400" indent="-2286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5pPr>
            <a:lvl6pPr marL="25146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6pPr>
            <a:lvl7pPr marL="29718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7pPr>
            <a:lvl8pPr marL="34290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8pPr>
            <a:lvl9pPr marL="38862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9pPr>
          </a:lstStyle>
          <a:p>
            <a:pPr marL="0" marR="0" lvl="0" indent="0" algn="l" defTabSz="914400" rtl="0" eaLnBrk="1" fontAlgn="base" latinLnBrk="0" hangingPunct="1">
              <a:lnSpc>
                <a:spcPts val="1000"/>
              </a:lnSpc>
              <a:spcBef>
                <a:spcPct val="50000"/>
              </a:spcBef>
              <a:spcAft>
                <a:spcPct val="0"/>
              </a:spcAft>
              <a:buClrTx/>
              <a:buSzTx/>
              <a:buFontTx/>
              <a:buNone/>
              <a:tabLst/>
              <a:defRPr/>
            </a:pPr>
            <a:r>
              <a:rPr kumimoji="1" lang="ja-JP" altLang="en-US" sz="12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給付奨学生のしおり　</a:t>
            </a:r>
            <a:endParaRPr kumimoji="1" lang="en-US" altLang="ja-JP" sz="12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endParaRPr>
          </a:p>
          <a:p>
            <a:pPr marL="0" marR="0" lvl="0" indent="0" algn="l" defTabSz="914400" rtl="0" eaLnBrk="1" fontAlgn="base" latinLnBrk="0" hangingPunct="1">
              <a:lnSpc>
                <a:spcPts val="1000"/>
              </a:lnSpc>
              <a:spcBef>
                <a:spcPct val="50000"/>
              </a:spcBef>
              <a:spcAft>
                <a:spcPct val="0"/>
              </a:spcAft>
              <a:buClrTx/>
              <a:buSzTx/>
              <a:buFontTx/>
              <a:buNone/>
              <a:tabLst/>
              <a:defRPr/>
            </a:pPr>
            <a:r>
              <a:rPr lang="en-US" altLang="ja-JP" sz="1200" b="1" dirty="0">
                <a:latin typeface="メイリオ" panose="020B0604030504040204" pitchFamily="50" charset="-128"/>
                <a:ea typeface="メイリオ" panose="020B0604030504040204" pitchFamily="50" charset="-128"/>
              </a:rPr>
              <a:t>11</a:t>
            </a:r>
            <a:r>
              <a:rPr lang="ja-JP" altLang="en-US" sz="1200" b="1" dirty="0">
                <a:latin typeface="メイリオ" panose="020B0604030504040204" pitchFamily="50" charset="-128"/>
                <a:ea typeface="メイリオ" panose="020B0604030504040204" pitchFamily="50" charset="-128"/>
              </a:rPr>
              <a:t>～</a:t>
            </a:r>
            <a:r>
              <a:rPr lang="en-US" altLang="ja-JP" sz="1200" b="1" dirty="0">
                <a:latin typeface="メイリオ" panose="020B0604030504040204" pitchFamily="50" charset="-128"/>
                <a:ea typeface="メイリオ" panose="020B0604030504040204" pitchFamily="50" charset="-128"/>
              </a:rPr>
              <a:t>13</a:t>
            </a:r>
            <a:r>
              <a:rPr lang="ja-JP" altLang="en-US" sz="1200" b="1" dirty="0">
                <a:latin typeface="メイリオ" panose="020B0604030504040204" pitchFamily="50" charset="-128"/>
                <a:ea typeface="メイリオ" panose="020B0604030504040204" pitchFamily="50" charset="-128"/>
              </a:rPr>
              <a:t>ページ</a:t>
            </a:r>
            <a:r>
              <a:rPr kumimoji="1" lang="ja-JP" altLang="en-US" sz="1200" b="1" i="0" u="none" strike="noStrike" kern="1200" cap="none" spc="0" normalizeH="0" baseline="0" noProof="0" dirty="0">
                <a:ln>
                  <a:noFill/>
                </a:ln>
                <a:solidFill>
                  <a:srgbClr val="FD0BF1"/>
                </a:solidFill>
                <a:effectLst/>
                <a:uLnTx/>
                <a:uFillTx/>
                <a:latin typeface="メイリオ" panose="020B0604030504040204" pitchFamily="50" charset="-128"/>
                <a:ea typeface="メイリオ" panose="020B0604030504040204" pitchFamily="50" charset="-128"/>
              </a:rPr>
              <a:t>　</a:t>
            </a:r>
            <a:endParaRPr kumimoji="1" lang="en-US" altLang="ja-JP" sz="1200" b="1" i="0" u="none" strike="noStrike" kern="1200" cap="none" spc="0" normalizeH="0" baseline="0" noProof="0" dirty="0">
              <a:ln>
                <a:noFill/>
              </a:ln>
              <a:solidFill>
                <a:srgbClr val="FD0BF1"/>
              </a:solidFill>
              <a:effectLst/>
              <a:uLnTx/>
              <a:uFillTx/>
              <a:latin typeface="メイリオ" panose="020B0604030504040204" pitchFamily="50" charset="-128"/>
              <a:ea typeface="メイリオ" panose="020B0604030504040204" pitchFamily="50" charset="-128"/>
            </a:endParaRPr>
          </a:p>
        </p:txBody>
      </p:sp>
      <p:sp>
        <p:nvSpPr>
          <p:cNvPr id="10" name="コンテンツ プレースホルダー 2"/>
          <p:cNvSpPr txBox="1">
            <a:spLocks/>
          </p:cNvSpPr>
          <p:nvPr/>
        </p:nvSpPr>
        <p:spPr bwMode="auto">
          <a:xfrm>
            <a:off x="107950" y="1377418"/>
            <a:ext cx="8867136" cy="361824"/>
          </a:xfrm>
          <a:prstGeom prst="rect">
            <a:avLst/>
          </a:prstGeom>
          <a:solidFill>
            <a:srgbClr val="FFFF99"/>
          </a:solidFill>
          <a:ln>
            <a:solidFill>
              <a:srgbClr val="FFFFCC"/>
            </a:solidFill>
          </a:ln>
        </p:spPr>
        <p:txBody>
          <a:bodyPr/>
          <a:lstStyle>
            <a:lvl1pPr marL="361950" indent="-361950" defTabSz="457200" eaLnBrk="0" hangingPunct="0">
              <a:spcBef>
                <a:spcPct val="20000"/>
              </a:spcBef>
              <a:spcAft>
                <a:spcPct val="30000"/>
              </a:spcAft>
              <a:buClr>
                <a:srgbClr val="006600"/>
              </a:buClr>
              <a:buFont typeface="Wingdings" pitchFamily="2" charset="2"/>
              <a:buChar char="n"/>
              <a:defRPr kumimoji="1" sz="1400">
                <a:solidFill>
                  <a:schemeClr val="tx1"/>
                </a:solidFill>
                <a:latin typeface="ＨＧｺﾞｼｯｸE-PRO"/>
                <a:ea typeface="ＨＧｺﾞｼｯｸE-PRO"/>
                <a:cs typeface="ＨＧｺﾞｼｯｸE-PRO"/>
              </a:defRPr>
            </a:lvl1pPr>
            <a:lvl2pPr marL="742950" indent="-285750" defTabSz="457200" eaLnBrk="0" hangingPunct="0">
              <a:spcBef>
                <a:spcPct val="20000"/>
              </a:spcBef>
              <a:spcAft>
                <a:spcPct val="30000"/>
              </a:spcAft>
              <a:buClr>
                <a:schemeClr val="tx2"/>
              </a:buClr>
              <a:buSzPct val="90000"/>
              <a:buFont typeface="Wingdings" pitchFamily="2" charset="2"/>
              <a:buChar char="t"/>
              <a:defRPr kumimoji="1" sz="1200">
                <a:solidFill>
                  <a:schemeClr val="tx1"/>
                </a:solidFill>
                <a:latin typeface="ＭＳ Ｐゴシック" pitchFamily="50" charset="-128"/>
                <a:ea typeface="ＭＳ Ｐゴシック" pitchFamily="50" charset="-128"/>
                <a:cs typeface="ＨＧｺﾞｼｯｸE-PRO"/>
              </a:defRPr>
            </a:lvl2pPr>
            <a:lvl3pPr marL="1143000" indent="-228600" defTabSz="457200" eaLnBrk="0" hangingPunct="0">
              <a:spcBef>
                <a:spcPct val="20000"/>
              </a:spcBef>
              <a:spcAft>
                <a:spcPct val="30000"/>
              </a:spcAft>
              <a:buClr>
                <a:schemeClr val="tx2"/>
              </a:buClr>
              <a:buSzPct val="90000"/>
              <a:buFont typeface="Wingdings" pitchFamily="2" charset="2"/>
              <a:buChar char=""/>
              <a:defRPr kumimoji="1" sz="1200">
                <a:solidFill>
                  <a:schemeClr val="tx1"/>
                </a:solidFill>
                <a:latin typeface="ＭＳ Ｐゴシック" pitchFamily="50" charset="-128"/>
                <a:ea typeface="ＭＳ Ｐゴシック" pitchFamily="50" charset="-128"/>
                <a:cs typeface="ＨＧｺﾞｼｯｸE-PRO"/>
              </a:defRPr>
            </a:lvl3pPr>
            <a:lvl4pPr marL="1600200" indent="-228600" defTabSz="4572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4pPr>
            <a:lvl5pPr marL="2057400" indent="-228600" defTabSz="4572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5pPr>
            <a:lvl6pPr marL="25146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6pPr>
            <a:lvl7pPr marL="29718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7pPr>
            <a:lvl8pPr marL="34290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8pPr>
            <a:lvl9pPr marL="38862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9pPr>
          </a:lstStyle>
          <a:p>
            <a:pPr marL="0" lvl="0" indent="0" eaLnBrk="1" hangingPunct="1">
              <a:spcBef>
                <a:spcPts val="600"/>
              </a:spcBef>
              <a:spcAft>
                <a:spcPts val="600"/>
              </a:spcAft>
              <a:buClr>
                <a:srgbClr val="FC0128"/>
              </a:buClr>
              <a:buSzPct val="80000"/>
              <a:buNone/>
              <a:defRPr/>
            </a:pPr>
            <a:r>
              <a:rPr lang="ja-JP" altLang="en-US" sz="2000" b="1" noProof="0" dirty="0">
                <a:solidFill>
                  <a:srgbClr val="000000"/>
                </a:solidFill>
                <a:latin typeface="Trebuchet MS" pitchFamily="34" charset="0"/>
                <a:ea typeface="メイリオ" pitchFamily="50" charset="-128"/>
                <a:cs typeface="メイリオ" pitchFamily="50" charset="-128"/>
              </a:rPr>
              <a:t>●　</a:t>
            </a:r>
            <a:r>
              <a:rPr lang="ja-JP" altLang="en-US" sz="2000" b="1" dirty="0">
                <a:solidFill>
                  <a:srgbClr val="000000"/>
                </a:solidFill>
                <a:latin typeface="Trebuchet MS" pitchFamily="34" charset="0"/>
                <a:ea typeface="メイリオ" pitchFamily="50" charset="-128"/>
                <a:cs typeface="メイリオ" pitchFamily="50" charset="-128"/>
              </a:rPr>
              <a:t>通学形態に応じた支給月額への変更</a:t>
            </a:r>
          </a:p>
        </p:txBody>
      </p:sp>
      <p:pic>
        <p:nvPicPr>
          <p:cNvPr id="3" name="図 2">
            <a:extLst>
              <a:ext uri="{FF2B5EF4-FFF2-40B4-BE49-F238E27FC236}">
                <a16:creationId xmlns:a16="http://schemas.microsoft.com/office/drawing/2014/main" id="{72C3216B-F3BD-EEC3-8F40-4C92B1A8A71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56097" y="3185857"/>
            <a:ext cx="918989" cy="918989"/>
          </a:xfrm>
          <a:prstGeom prst="rect">
            <a:avLst/>
          </a:prstGeom>
        </p:spPr>
      </p:pic>
    </p:spTree>
    <p:extLst>
      <p:ext uri="{BB962C8B-B14F-4D97-AF65-F5344CB8AC3E}">
        <p14:creationId xmlns:p14="http://schemas.microsoft.com/office/powerpoint/2010/main" val="36315781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txBox="1">
            <a:spLocks/>
          </p:cNvSpPr>
          <p:nvPr/>
        </p:nvSpPr>
        <p:spPr bwMode="auto">
          <a:xfrm>
            <a:off x="107950" y="116433"/>
            <a:ext cx="9001125"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4138" tIns="42862" rIns="84138" bIns="42862" numCol="1" anchor="ctr" anchorCtr="0" compatLnSpc="1">
            <a:prstTxWarp prst="textNoShape">
              <a:avLst/>
            </a:prstTxWarp>
            <a:normAutofit/>
          </a:bodyPr>
          <a:lstStyle>
            <a:lvl1pPr algn="l" defTabSz="833438" rtl="0" eaLnBrk="0" fontAlgn="base" hangingPunct="0">
              <a:spcBef>
                <a:spcPct val="0"/>
              </a:spcBef>
              <a:spcAft>
                <a:spcPct val="0"/>
              </a:spcAft>
              <a:defRPr kumimoji="1" sz="4400" b="0" cap="none">
                <a:solidFill>
                  <a:schemeClr val="tx1"/>
                </a:solidFill>
                <a:latin typeface="+mj-lt"/>
                <a:ea typeface="+mj-ea"/>
                <a:cs typeface="ＨＧｺﾞｼｯｸE-PRO"/>
              </a:defRPr>
            </a:lvl1pPr>
            <a:lvl2pPr algn="l" defTabSz="833438" rtl="0" eaLnBrk="0" fontAlgn="base" hangingPunct="0">
              <a:spcBef>
                <a:spcPct val="0"/>
              </a:spcBef>
              <a:spcAft>
                <a:spcPct val="0"/>
              </a:spcAft>
              <a:defRPr kumimoji="1" sz="2400">
                <a:solidFill>
                  <a:schemeClr val="tx1"/>
                </a:solidFill>
                <a:latin typeface="ＨＧｺﾞｼｯｸE-PRO" pitchFamily="50" charset="-128"/>
                <a:ea typeface="ＨＧｺﾞｼｯｸE-PRO" pitchFamily="50" charset="-128"/>
                <a:cs typeface="ＨＧｺﾞｼｯｸE-PRO"/>
              </a:defRPr>
            </a:lvl2pPr>
            <a:lvl3pPr algn="l" defTabSz="833438" rtl="0" eaLnBrk="0" fontAlgn="base" hangingPunct="0">
              <a:spcBef>
                <a:spcPct val="0"/>
              </a:spcBef>
              <a:spcAft>
                <a:spcPct val="0"/>
              </a:spcAft>
              <a:defRPr kumimoji="1" sz="2400">
                <a:solidFill>
                  <a:schemeClr val="tx1"/>
                </a:solidFill>
                <a:latin typeface="ＨＧｺﾞｼｯｸE-PRO" pitchFamily="50" charset="-128"/>
                <a:ea typeface="ＨＧｺﾞｼｯｸE-PRO" pitchFamily="50" charset="-128"/>
                <a:cs typeface="ＨＧｺﾞｼｯｸE-PRO"/>
              </a:defRPr>
            </a:lvl3pPr>
            <a:lvl4pPr algn="l" defTabSz="833438" rtl="0" eaLnBrk="0" fontAlgn="base" hangingPunct="0">
              <a:spcBef>
                <a:spcPct val="0"/>
              </a:spcBef>
              <a:spcAft>
                <a:spcPct val="0"/>
              </a:spcAft>
              <a:defRPr kumimoji="1" sz="2400">
                <a:solidFill>
                  <a:schemeClr val="tx1"/>
                </a:solidFill>
                <a:latin typeface="ＨＧｺﾞｼｯｸE-PRO" pitchFamily="50" charset="-128"/>
                <a:ea typeface="ＨＧｺﾞｼｯｸE-PRO" pitchFamily="50" charset="-128"/>
                <a:cs typeface="ＨＧｺﾞｼｯｸE-PRO"/>
              </a:defRPr>
            </a:lvl4pPr>
            <a:lvl5pPr algn="l" defTabSz="833438" rtl="0" eaLnBrk="0" fontAlgn="base" hangingPunct="0">
              <a:spcBef>
                <a:spcPct val="0"/>
              </a:spcBef>
              <a:spcAft>
                <a:spcPct val="0"/>
              </a:spcAft>
              <a:defRPr kumimoji="1" sz="2400">
                <a:solidFill>
                  <a:schemeClr val="tx1"/>
                </a:solidFill>
                <a:latin typeface="ＨＧｺﾞｼｯｸE-PRO" pitchFamily="50" charset="-128"/>
                <a:ea typeface="ＨＧｺﾞｼｯｸE-PRO" pitchFamily="50" charset="-128"/>
                <a:cs typeface="ＨＧｺﾞｼｯｸE-PRO"/>
              </a:defRPr>
            </a:lvl5pPr>
            <a:lvl6pPr marL="457200" algn="l" defTabSz="833438" rtl="0" fontAlgn="base" hangingPunct="0">
              <a:spcBef>
                <a:spcPct val="0"/>
              </a:spcBef>
              <a:spcAft>
                <a:spcPct val="0"/>
              </a:spcAft>
              <a:defRPr kumimoji="1" sz="2400">
                <a:solidFill>
                  <a:schemeClr val="tx1"/>
                </a:solidFill>
                <a:latin typeface="ＨＧｺﾞｼｯｸE-PRO" pitchFamily="50" charset="-128"/>
                <a:ea typeface="ＨＧｺﾞｼｯｸE-PRO" pitchFamily="50" charset="-128"/>
              </a:defRPr>
            </a:lvl6pPr>
            <a:lvl7pPr marL="914400" algn="l" defTabSz="833438" rtl="0" fontAlgn="base" hangingPunct="0">
              <a:spcBef>
                <a:spcPct val="0"/>
              </a:spcBef>
              <a:spcAft>
                <a:spcPct val="0"/>
              </a:spcAft>
              <a:defRPr kumimoji="1" sz="2400">
                <a:solidFill>
                  <a:schemeClr val="tx1"/>
                </a:solidFill>
                <a:latin typeface="ＨＧｺﾞｼｯｸE-PRO" pitchFamily="50" charset="-128"/>
                <a:ea typeface="ＨＧｺﾞｼｯｸE-PRO" pitchFamily="50" charset="-128"/>
              </a:defRPr>
            </a:lvl7pPr>
            <a:lvl8pPr marL="1371600" algn="l" defTabSz="833438" rtl="0" fontAlgn="base" hangingPunct="0">
              <a:spcBef>
                <a:spcPct val="0"/>
              </a:spcBef>
              <a:spcAft>
                <a:spcPct val="0"/>
              </a:spcAft>
              <a:defRPr kumimoji="1" sz="2400">
                <a:solidFill>
                  <a:schemeClr val="tx1"/>
                </a:solidFill>
                <a:latin typeface="ＨＧｺﾞｼｯｸE-PRO" pitchFamily="50" charset="-128"/>
                <a:ea typeface="ＨＧｺﾞｼｯｸE-PRO" pitchFamily="50" charset="-128"/>
              </a:defRPr>
            </a:lvl8pPr>
            <a:lvl9pPr marL="1828800" algn="l" defTabSz="833438" rtl="0" fontAlgn="base" hangingPunct="0">
              <a:spcBef>
                <a:spcPct val="0"/>
              </a:spcBef>
              <a:spcAft>
                <a:spcPct val="0"/>
              </a:spcAft>
              <a:defRPr kumimoji="1" sz="2400">
                <a:solidFill>
                  <a:schemeClr val="tx1"/>
                </a:solidFill>
                <a:latin typeface="ＨＧｺﾞｼｯｸE-PRO" pitchFamily="50" charset="-128"/>
                <a:ea typeface="ＨＧｺﾞｼｯｸE-PRO" pitchFamily="50" charset="-128"/>
              </a:defRPr>
            </a:lvl9pPr>
          </a:lstStyle>
          <a:p>
            <a:pPr marL="0" marR="0" lvl="0" indent="0" algn="l" defTabSz="833438" rtl="0" eaLnBrk="0" fontAlgn="base" latinLnBrk="0" hangingPunct="0">
              <a:lnSpc>
                <a:spcPct val="100000"/>
              </a:lnSpc>
              <a:spcBef>
                <a:spcPct val="0"/>
              </a:spcBef>
              <a:spcAft>
                <a:spcPct val="0"/>
              </a:spcAft>
              <a:buClrTx/>
              <a:buSzTx/>
              <a:buFontTx/>
              <a:buNone/>
              <a:tabLst/>
              <a:defRPr/>
            </a:pPr>
            <a:r>
              <a:rPr kumimoji="1" lang="ja-JP" altLang="en-US" sz="2800" b="0" i="0" u="none" strike="noStrike" kern="0" cap="none" spc="0" normalizeH="0" baseline="0" noProof="0" dirty="0">
                <a:ln>
                  <a:noFill/>
                </a:ln>
                <a:effectLst/>
                <a:uLnTx/>
                <a:uFillTx/>
                <a:latin typeface="メイリオ" pitchFamily="50" charset="-128"/>
                <a:ea typeface="メイリオ" pitchFamily="50" charset="-128"/>
                <a:cs typeface="メイリオ" pitchFamily="50" charset="-128"/>
              </a:rPr>
              <a:t> 給付月額の変更等</a:t>
            </a:r>
          </a:p>
        </p:txBody>
      </p:sp>
      <p:sp>
        <p:nvSpPr>
          <p:cNvPr id="6" name="コンテンツ プレースホルダー 2"/>
          <p:cNvSpPr txBox="1">
            <a:spLocks/>
          </p:cNvSpPr>
          <p:nvPr/>
        </p:nvSpPr>
        <p:spPr bwMode="auto">
          <a:xfrm>
            <a:off x="214344" y="1484784"/>
            <a:ext cx="8867136" cy="361824"/>
          </a:xfrm>
          <a:prstGeom prst="rect">
            <a:avLst/>
          </a:prstGeom>
          <a:solidFill>
            <a:srgbClr val="FFFF99"/>
          </a:solidFill>
          <a:ln>
            <a:solidFill>
              <a:srgbClr val="FFFFCC"/>
            </a:solidFill>
          </a:ln>
        </p:spPr>
        <p:txBody>
          <a:bodyPr/>
          <a:lstStyle>
            <a:lvl1pPr marL="361950" indent="-361950" defTabSz="457200" eaLnBrk="0" hangingPunct="0">
              <a:spcBef>
                <a:spcPct val="20000"/>
              </a:spcBef>
              <a:spcAft>
                <a:spcPct val="30000"/>
              </a:spcAft>
              <a:buClr>
                <a:srgbClr val="006600"/>
              </a:buClr>
              <a:buFont typeface="Wingdings" pitchFamily="2" charset="2"/>
              <a:buChar char="n"/>
              <a:defRPr kumimoji="1" sz="1400">
                <a:solidFill>
                  <a:schemeClr val="tx1"/>
                </a:solidFill>
                <a:latin typeface="ＨＧｺﾞｼｯｸE-PRO"/>
                <a:ea typeface="ＨＧｺﾞｼｯｸE-PRO"/>
                <a:cs typeface="ＨＧｺﾞｼｯｸE-PRO"/>
              </a:defRPr>
            </a:lvl1pPr>
            <a:lvl2pPr marL="742950" indent="-285750" defTabSz="457200" eaLnBrk="0" hangingPunct="0">
              <a:spcBef>
                <a:spcPct val="20000"/>
              </a:spcBef>
              <a:spcAft>
                <a:spcPct val="30000"/>
              </a:spcAft>
              <a:buClr>
                <a:schemeClr val="tx2"/>
              </a:buClr>
              <a:buSzPct val="90000"/>
              <a:buFont typeface="Wingdings" pitchFamily="2" charset="2"/>
              <a:buChar char="t"/>
              <a:defRPr kumimoji="1" sz="1200">
                <a:solidFill>
                  <a:schemeClr val="tx1"/>
                </a:solidFill>
                <a:latin typeface="ＭＳ Ｐゴシック" pitchFamily="50" charset="-128"/>
                <a:ea typeface="ＭＳ Ｐゴシック" pitchFamily="50" charset="-128"/>
                <a:cs typeface="ＨＧｺﾞｼｯｸE-PRO"/>
              </a:defRPr>
            </a:lvl2pPr>
            <a:lvl3pPr marL="1143000" indent="-228600" defTabSz="457200" eaLnBrk="0" hangingPunct="0">
              <a:spcBef>
                <a:spcPct val="20000"/>
              </a:spcBef>
              <a:spcAft>
                <a:spcPct val="30000"/>
              </a:spcAft>
              <a:buClr>
                <a:schemeClr val="tx2"/>
              </a:buClr>
              <a:buSzPct val="90000"/>
              <a:buFont typeface="Wingdings" pitchFamily="2" charset="2"/>
              <a:buChar char=""/>
              <a:defRPr kumimoji="1" sz="1200">
                <a:solidFill>
                  <a:schemeClr val="tx1"/>
                </a:solidFill>
                <a:latin typeface="ＭＳ Ｐゴシック" pitchFamily="50" charset="-128"/>
                <a:ea typeface="ＭＳ Ｐゴシック" pitchFamily="50" charset="-128"/>
                <a:cs typeface="ＨＧｺﾞｼｯｸE-PRO"/>
              </a:defRPr>
            </a:lvl3pPr>
            <a:lvl4pPr marL="1600200" indent="-228600" defTabSz="4572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4pPr>
            <a:lvl5pPr marL="2057400" indent="-228600" defTabSz="4572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5pPr>
            <a:lvl6pPr marL="25146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6pPr>
            <a:lvl7pPr marL="29718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7pPr>
            <a:lvl8pPr marL="34290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8pPr>
            <a:lvl9pPr marL="38862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9pPr>
          </a:lstStyle>
          <a:p>
            <a:pPr marL="0" marR="0" lvl="0" indent="0" algn="l" defTabSz="457200" rtl="0" eaLnBrk="1" fontAlgn="base" latinLnBrk="0" hangingPunct="1">
              <a:lnSpc>
                <a:spcPct val="100000"/>
              </a:lnSpc>
              <a:spcBef>
                <a:spcPts val="600"/>
              </a:spcBef>
              <a:spcAft>
                <a:spcPts val="600"/>
              </a:spcAft>
              <a:buClr>
                <a:srgbClr val="FC0128"/>
              </a:buClr>
              <a:buSzPct val="80000"/>
              <a:buFont typeface="Wingdings" pitchFamily="2" charset="2"/>
              <a:buNone/>
              <a:tabLst/>
              <a:defRPr/>
            </a:pPr>
            <a:r>
              <a:rPr lang="ja-JP" altLang="en-US" sz="2000" b="1" noProof="0" dirty="0">
                <a:solidFill>
                  <a:srgbClr val="000000"/>
                </a:solidFill>
                <a:latin typeface="Trebuchet MS" pitchFamily="34" charset="0"/>
                <a:ea typeface="メイリオ" pitchFamily="50" charset="-128"/>
                <a:cs typeface="メイリオ" pitchFamily="50" charset="-128"/>
              </a:rPr>
              <a:t>●　</a:t>
            </a:r>
            <a:r>
              <a:rPr kumimoji="1" lang="ja-JP" altLang="en-US" sz="2000" b="1" i="0" u="none" strike="noStrike" kern="1200" cap="none" spc="0" normalizeH="0" baseline="0" noProof="0" dirty="0">
                <a:ln>
                  <a:noFill/>
                </a:ln>
                <a:solidFill>
                  <a:srgbClr val="000000"/>
                </a:solidFill>
                <a:effectLst/>
                <a:uLnTx/>
                <a:uFillTx/>
                <a:latin typeface="Trebuchet MS" pitchFamily="34" charset="0"/>
                <a:ea typeface="メイリオ" pitchFamily="50" charset="-128"/>
                <a:cs typeface="メイリオ" pitchFamily="50" charset="-128"/>
              </a:rPr>
              <a:t>他の国費（</a:t>
            </a:r>
            <a:r>
              <a:rPr kumimoji="1" lang="en-US" altLang="ja-JP" sz="2000" b="1" i="0" u="none" strike="noStrike" kern="1200" cap="none" spc="0" normalizeH="0" baseline="0" noProof="0" dirty="0">
                <a:ln>
                  <a:noFill/>
                </a:ln>
                <a:solidFill>
                  <a:srgbClr val="000000"/>
                </a:solidFill>
                <a:effectLst/>
                <a:uLnTx/>
                <a:uFillTx/>
                <a:latin typeface="Trebuchet MS" pitchFamily="34" charset="0"/>
                <a:ea typeface="メイリオ" pitchFamily="50" charset="-128"/>
                <a:cs typeface="メイリオ" pitchFamily="50" charset="-128"/>
              </a:rPr>
              <a:t>※</a:t>
            </a:r>
            <a:r>
              <a:rPr kumimoji="1" lang="ja-JP" altLang="en-US" sz="2000" b="1" i="0" u="none" strike="noStrike" kern="1200" cap="none" spc="0" normalizeH="0" baseline="0" noProof="0" dirty="0">
                <a:ln>
                  <a:noFill/>
                </a:ln>
                <a:solidFill>
                  <a:srgbClr val="000000"/>
                </a:solidFill>
                <a:effectLst/>
                <a:uLnTx/>
                <a:uFillTx/>
                <a:latin typeface="Trebuchet MS" pitchFamily="34" charset="0"/>
                <a:ea typeface="メイリオ" pitchFamily="50" charset="-128"/>
                <a:cs typeface="メイリオ" pitchFamily="50" charset="-128"/>
              </a:rPr>
              <a:t>）による給付金との重複</a:t>
            </a:r>
            <a:endParaRPr kumimoji="1" lang="en-US" altLang="ja-JP" sz="2000" b="1" i="0" u="none" strike="noStrike" kern="1200" cap="none" spc="0" normalizeH="0" baseline="0" noProof="0" dirty="0">
              <a:ln>
                <a:noFill/>
              </a:ln>
              <a:solidFill>
                <a:srgbClr val="000000"/>
              </a:solidFill>
              <a:effectLst/>
              <a:uLnTx/>
              <a:uFillTx/>
              <a:latin typeface="Trebuchet MS" pitchFamily="34" charset="0"/>
              <a:ea typeface="メイリオ" pitchFamily="50" charset="-128"/>
              <a:cs typeface="メイリオ" pitchFamily="50" charset="-128"/>
            </a:endParaRPr>
          </a:p>
          <a:p>
            <a:pPr marL="0" marR="0" lvl="0" indent="0" algn="l" defTabSz="457200" rtl="0" eaLnBrk="1" fontAlgn="base" latinLnBrk="0" hangingPunct="1">
              <a:lnSpc>
                <a:spcPct val="100000"/>
              </a:lnSpc>
              <a:spcBef>
                <a:spcPts val="600"/>
              </a:spcBef>
              <a:spcAft>
                <a:spcPts val="600"/>
              </a:spcAft>
              <a:buClr>
                <a:srgbClr val="FC0128"/>
              </a:buClr>
              <a:buSzPct val="80000"/>
              <a:buFont typeface="Wingdings" pitchFamily="2" charset="2"/>
              <a:buNone/>
              <a:tabLst/>
              <a:defRPr/>
            </a:pPr>
            <a:r>
              <a:rPr lang="ja-JP" altLang="en-US" dirty="0">
                <a:latin typeface="Trebuchet MS" pitchFamily="34" charset="0"/>
                <a:ea typeface="メイリオ" pitchFamily="50" charset="-128"/>
                <a:cs typeface="メイリオ" pitchFamily="50" charset="-128"/>
              </a:rPr>
              <a:t>奨学生本人が</a:t>
            </a:r>
            <a:r>
              <a:rPr lang="ja-JP" altLang="en-US" dirty="0">
                <a:solidFill>
                  <a:srgbClr val="000000"/>
                </a:solidFill>
                <a:latin typeface="Trebuchet MS" pitchFamily="34" charset="0"/>
                <a:ea typeface="メイリオ" pitchFamily="50" charset="-128"/>
                <a:cs typeface="メイリオ" pitchFamily="50" charset="-128"/>
              </a:rPr>
              <a:t>他の国費（</a:t>
            </a:r>
            <a:r>
              <a:rPr lang="en-US" altLang="ja-JP" dirty="0">
                <a:solidFill>
                  <a:srgbClr val="000000"/>
                </a:solidFill>
                <a:latin typeface="Trebuchet MS" pitchFamily="34" charset="0"/>
                <a:ea typeface="メイリオ" pitchFamily="50" charset="-128"/>
                <a:cs typeface="メイリオ" pitchFamily="50" charset="-128"/>
              </a:rPr>
              <a:t>※</a:t>
            </a:r>
            <a:r>
              <a:rPr lang="ja-JP" altLang="en-US" dirty="0">
                <a:solidFill>
                  <a:srgbClr val="000000"/>
                </a:solidFill>
                <a:latin typeface="Trebuchet MS" pitchFamily="34" charset="0"/>
                <a:ea typeface="メイリオ" pitchFamily="50" charset="-128"/>
                <a:cs typeface="メイリオ" pitchFamily="50" charset="-128"/>
              </a:rPr>
              <a:t>）による給付金を受けている間は、給付奨学金の支給を受けることができません。他の国費による給付金を受ける場合及び受給が終了した場合は学校に申し出てください。</a:t>
            </a:r>
            <a:endParaRPr lang="en-US" altLang="ja-JP" dirty="0">
              <a:solidFill>
                <a:srgbClr val="000000"/>
              </a:solidFill>
              <a:latin typeface="Trebuchet MS" pitchFamily="34" charset="0"/>
              <a:ea typeface="メイリオ" pitchFamily="50" charset="-128"/>
              <a:cs typeface="メイリオ" pitchFamily="50" charset="-128"/>
            </a:endParaRPr>
          </a:p>
          <a:p>
            <a:pPr marL="0" lvl="0" indent="0" eaLnBrk="1" hangingPunct="1">
              <a:spcBef>
                <a:spcPts val="600"/>
              </a:spcBef>
              <a:spcAft>
                <a:spcPts val="600"/>
              </a:spcAft>
              <a:buClr>
                <a:srgbClr val="FC0128"/>
              </a:buClr>
              <a:buSzPct val="80000"/>
              <a:buNone/>
            </a:pPr>
            <a:r>
              <a:rPr kumimoji="1" lang="ja-JP" altLang="en-US" i="0" u="none" strike="noStrike" kern="1200" cap="none" spc="0" normalizeH="0" baseline="0" noProof="0" dirty="0">
                <a:ln>
                  <a:noFill/>
                </a:ln>
                <a:solidFill>
                  <a:srgbClr val="000000"/>
                </a:solidFill>
                <a:effectLst/>
                <a:uLnTx/>
                <a:uFillTx/>
                <a:latin typeface="Trebuchet MS" pitchFamily="34" charset="0"/>
                <a:ea typeface="メイリオ" pitchFamily="50" charset="-128"/>
                <a:cs typeface="メイリオ" pitchFamily="50" charset="-128"/>
              </a:rPr>
              <a:t>　</a:t>
            </a:r>
            <a:r>
              <a:rPr lang="en-US" altLang="ja-JP" sz="1200" dirty="0">
                <a:solidFill>
                  <a:srgbClr val="000000"/>
                </a:solidFill>
                <a:latin typeface="Trebuchet MS" pitchFamily="34" charset="0"/>
                <a:ea typeface="メイリオ" pitchFamily="50" charset="-128"/>
                <a:cs typeface="メイリオ" pitchFamily="50" charset="-128"/>
              </a:rPr>
              <a:t>※</a:t>
            </a:r>
            <a:r>
              <a:rPr lang="ja-JP" altLang="en-US" sz="1200" dirty="0">
                <a:solidFill>
                  <a:srgbClr val="000000"/>
                </a:solidFill>
                <a:latin typeface="Trebuchet MS" pitchFamily="34" charset="0"/>
                <a:ea typeface="メイリオ" pitchFamily="50" charset="-128"/>
                <a:cs typeface="メイリオ" pitchFamily="50" charset="-128"/>
              </a:rPr>
              <a:t>「教育訓練支援給付金」、「訓練延長給付」、「技能習得手当及び寄宿手当」、</a:t>
            </a:r>
            <a:br>
              <a:rPr lang="en-US" altLang="ja-JP" sz="1200" dirty="0">
                <a:solidFill>
                  <a:srgbClr val="000000"/>
                </a:solidFill>
                <a:latin typeface="Trebuchet MS" pitchFamily="34" charset="0"/>
                <a:ea typeface="メイリオ" pitchFamily="50" charset="-128"/>
                <a:cs typeface="メイリオ" pitchFamily="50" charset="-128"/>
              </a:rPr>
            </a:br>
            <a:r>
              <a:rPr lang="ja-JP" altLang="en-US" sz="1200" dirty="0">
                <a:solidFill>
                  <a:srgbClr val="000000"/>
                </a:solidFill>
                <a:latin typeface="Trebuchet MS" pitchFamily="34" charset="0"/>
                <a:ea typeface="メイリオ" pitchFamily="50" charset="-128"/>
                <a:cs typeface="メイリオ" pitchFamily="50" charset="-128"/>
              </a:rPr>
              <a:t>　　「職業訓練受講給付金」、「高等職業訓練促進給付金」、「職業転換給付金訓練手当」</a:t>
            </a:r>
            <a:endParaRPr kumimoji="1" lang="en-US" altLang="ja-JP" sz="1200" i="0" u="none" strike="noStrike" kern="1200" cap="none" spc="0" normalizeH="0" baseline="0" noProof="0" dirty="0">
              <a:ln>
                <a:noFill/>
              </a:ln>
              <a:solidFill>
                <a:srgbClr val="000000"/>
              </a:solidFill>
              <a:effectLst/>
              <a:uLnTx/>
              <a:uFillTx/>
              <a:latin typeface="Trebuchet MS" pitchFamily="34" charset="0"/>
              <a:ea typeface="メイリオ" pitchFamily="50" charset="-128"/>
              <a:cs typeface="メイリオ" pitchFamily="50" charset="-128"/>
            </a:endParaRPr>
          </a:p>
          <a:p>
            <a:pPr marL="0" marR="0" lvl="0" indent="0" algn="l" defTabSz="457200" rtl="0" eaLnBrk="1" fontAlgn="base" latinLnBrk="0" hangingPunct="1">
              <a:lnSpc>
                <a:spcPct val="100000"/>
              </a:lnSpc>
              <a:spcBef>
                <a:spcPts val="1000"/>
              </a:spcBef>
              <a:spcAft>
                <a:spcPct val="0"/>
              </a:spcAft>
              <a:buClr>
                <a:srgbClr val="FC0128"/>
              </a:buClr>
              <a:buSzPct val="80000"/>
              <a:buFont typeface="Wingdings" pitchFamily="2" charset="2"/>
              <a:buNone/>
              <a:tabLst/>
              <a:defRPr/>
            </a:pPr>
            <a:endParaRPr kumimoji="1" lang="ja-JP" altLang="en-US" sz="1200" b="1" i="0" u="none" strike="noStrike" kern="1200" cap="none" spc="0" normalizeH="0" baseline="0" noProof="0" dirty="0">
              <a:ln>
                <a:noFill/>
              </a:ln>
              <a:solidFill>
                <a:srgbClr val="000000"/>
              </a:solidFill>
              <a:effectLst/>
              <a:uLnTx/>
              <a:uFillTx/>
              <a:latin typeface="Trebuchet MS" pitchFamily="34" charset="0"/>
              <a:ea typeface="メイリオ" pitchFamily="50" charset="-128"/>
              <a:cs typeface="メイリオ" pitchFamily="50" charset="-128"/>
            </a:endParaRPr>
          </a:p>
        </p:txBody>
      </p:sp>
      <p:pic>
        <p:nvPicPr>
          <p:cNvPr id="8" name="Picture 43" descr="MC900397865[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28184" y="823662"/>
            <a:ext cx="400460" cy="40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コンテンツ プレースホルダー 2"/>
          <p:cNvSpPr txBox="1">
            <a:spLocks/>
          </p:cNvSpPr>
          <p:nvPr/>
        </p:nvSpPr>
        <p:spPr bwMode="auto">
          <a:xfrm>
            <a:off x="250856" y="3151923"/>
            <a:ext cx="8867136" cy="360040"/>
          </a:xfrm>
          <a:prstGeom prst="rect">
            <a:avLst/>
          </a:prstGeom>
          <a:solidFill>
            <a:srgbClr val="FFFF99"/>
          </a:solidFill>
          <a:ln>
            <a:solidFill>
              <a:srgbClr val="FFFFCC"/>
            </a:solidFill>
          </a:ln>
        </p:spPr>
        <p:txBody>
          <a:bodyPr/>
          <a:lstStyle>
            <a:lvl1pPr marL="361950" indent="-361950" defTabSz="457200" eaLnBrk="0" hangingPunct="0">
              <a:spcBef>
                <a:spcPct val="20000"/>
              </a:spcBef>
              <a:spcAft>
                <a:spcPct val="30000"/>
              </a:spcAft>
              <a:buClr>
                <a:srgbClr val="006600"/>
              </a:buClr>
              <a:buFont typeface="Wingdings" pitchFamily="2" charset="2"/>
              <a:buChar char="n"/>
              <a:defRPr kumimoji="1" sz="1400">
                <a:solidFill>
                  <a:schemeClr val="tx1"/>
                </a:solidFill>
                <a:latin typeface="ＨＧｺﾞｼｯｸE-PRO"/>
                <a:ea typeface="ＨＧｺﾞｼｯｸE-PRO"/>
                <a:cs typeface="ＨＧｺﾞｼｯｸE-PRO"/>
              </a:defRPr>
            </a:lvl1pPr>
            <a:lvl2pPr marL="742950" indent="-285750" defTabSz="457200" eaLnBrk="0" hangingPunct="0">
              <a:spcBef>
                <a:spcPct val="20000"/>
              </a:spcBef>
              <a:spcAft>
                <a:spcPct val="30000"/>
              </a:spcAft>
              <a:buClr>
                <a:schemeClr val="tx2"/>
              </a:buClr>
              <a:buSzPct val="90000"/>
              <a:buFont typeface="Wingdings" pitchFamily="2" charset="2"/>
              <a:buChar char="t"/>
              <a:defRPr kumimoji="1" sz="1200">
                <a:solidFill>
                  <a:schemeClr val="tx1"/>
                </a:solidFill>
                <a:latin typeface="ＭＳ Ｐゴシック" pitchFamily="50" charset="-128"/>
                <a:ea typeface="ＭＳ Ｐゴシック" pitchFamily="50" charset="-128"/>
                <a:cs typeface="ＨＧｺﾞｼｯｸE-PRO"/>
              </a:defRPr>
            </a:lvl2pPr>
            <a:lvl3pPr marL="1143000" indent="-228600" defTabSz="457200" eaLnBrk="0" hangingPunct="0">
              <a:spcBef>
                <a:spcPct val="20000"/>
              </a:spcBef>
              <a:spcAft>
                <a:spcPct val="30000"/>
              </a:spcAft>
              <a:buClr>
                <a:schemeClr val="tx2"/>
              </a:buClr>
              <a:buSzPct val="90000"/>
              <a:buFont typeface="Wingdings" pitchFamily="2" charset="2"/>
              <a:buChar char=""/>
              <a:defRPr kumimoji="1" sz="1200">
                <a:solidFill>
                  <a:schemeClr val="tx1"/>
                </a:solidFill>
                <a:latin typeface="ＭＳ Ｐゴシック" pitchFamily="50" charset="-128"/>
                <a:ea typeface="ＭＳ Ｐゴシック" pitchFamily="50" charset="-128"/>
                <a:cs typeface="ＨＧｺﾞｼｯｸE-PRO"/>
              </a:defRPr>
            </a:lvl3pPr>
            <a:lvl4pPr marL="1600200" indent="-228600" defTabSz="4572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4pPr>
            <a:lvl5pPr marL="2057400" indent="-228600" defTabSz="4572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5pPr>
            <a:lvl6pPr marL="25146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6pPr>
            <a:lvl7pPr marL="29718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7pPr>
            <a:lvl8pPr marL="34290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8pPr>
            <a:lvl9pPr marL="38862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9pPr>
          </a:lstStyle>
          <a:p>
            <a:pPr marL="0" marR="0" lvl="0" indent="0" algn="l" defTabSz="457200" rtl="0" eaLnBrk="1" fontAlgn="base" latinLnBrk="0" hangingPunct="1">
              <a:lnSpc>
                <a:spcPct val="100000"/>
              </a:lnSpc>
              <a:spcBef>
                <a:spcPts val="600"/>
              </a:spcBef>
              <a:spcAft>
                <a:spcPts val="600"/>
              </a:spcAft>
              <a:buClr>
                <a:srgbClr val="FC0128"/>
              </a:buClr>
              <a:buSzPct val="80000"/>
              <a:buFont typeface="Wingdings" pitchFamily="2" charset="2"/>
              <a:buNone/>
              <a:tabLst/>
              <a:defRPr/>
            </a:pPr>
            <a:r>
              <a:rPr lang="ja-JP" altLang="en-US" sz="2000" b="1" noProof="0" dirty="0">
                <a:solidFill>
                  <a:srgbClr val="000000"/>
                </a:solidFill>
                <a:latin typeface="Trebuchet MS" pitchFamily="34" charset="0"/>
                <a:ea typeface="メイリオ" pitchFamily="50" charset="-128"/>
                <a:cs typeface="メイリオ" pitchFamily="50" charset="-128"/>
              </a:rPr>
              <a:t>●　在留資格等の変更（外国籍の場合）</a:t>
            </a:r>
            <a:endParaRPr kumimoji="1" lang="en-US" altLang="ja-JP" sz="2000" b="1" i="0" u="none" strike="noStrike" kern="1200" cap="none" spc="0" normalizeH="0" baseline="0" noProof="0" dirty="0">
              <a:ln>
                <a:noFill/>
              </a:ln>
              <a:solidFill>
                <a:srgbClr val="000000"/>
              </a:solidFill>
              <a:effectLst/>
              <a:uLnTx/>
              <a:uFillTx/>
              <a:latin typeface="Trebuchet MS" pitchFamily="34" charset="0"/>
              <a:ea typeface="メイリオ" pitchFamily="50" charset="-128"/>
              <a:cs typeface="メイリオ" pitchFamily="50" charset="-128"/>
            </a:endParaRPr>
          </a:p>
          <a:p>
            <a:pPr marL="0" lvl="0" indent="0" eaLnBrk="1" hangingPunct="1">
              <a:spcBef>
                <a:spcPts val="600"/>
              </a:spcBef>
              <a:spcAft>
                <a:spcPts val="600"/>
              </a:spcAft>
              <a:buClr>
                <a:srgbClr val="FC0128"/>
              </a:buClr>
              <a:buSzPct val="80000"/>
              <a:buNone/>
            </a:pPr>
            <a:r>
              <a:rPr lang="ja-JP" altLang="en-US" dirty="0">
                <a:solidFill>
                  <a:srgbClr val="000000"/>
                </a:solidFill>
                <a:latin typeface="Trebuchet MS" pitchFamily="34" charset="0"/>
                <a:ea typeface="メイリオ" pitchFamily="50" charset="-128"/>
                <a:cs typeface="メイリオ" pitchFamily="50" charset="-128"/>
              </a:rPr>
              <a:t>在留資格の変更や在留期間を更新した場合は、証明書類の提出が必要です。学校から所定の様式を受け取り、証明書類（「在留カード」のコピー等）と併せて学校に提出してください。</a:t>
            </a:r>
            <a:endParaRPr lang="en-US" altLang="ja-JP" dirty="0">
              <a:solidFill>
                <a:srgbClr val="000000"/>
              </a:solidFill>
              <a:latin typeface="Trebuchet MS" pitchFamily="34" charset="0"/>
              <a:ea typeface="メイリオ" pitchFamily="50" charset="-128"/>
              <a:cs typeface="メイリオ" pitchFamily="50" charset="-128"/>
            </a:endParaRPr>
          </a:p>
          <a:p>
            <a:pPr marL="0" lvl="0" indent="0" eaLnBrk="1" hangingPunct="1">
              <a:spcBef>
                <a:spcPts val="600"/>
              </a:spcBef>
              <a:spcAft>
                <a:spcPts val="0"/>
              </a:spcAft>
              <a:buClr>
                <a:srgbClr val="FC0128"/>
              </a:buClr>
              <a:buSzPct val="80000"/>
              <a:buNone/>
            </a:pPr>
            <a:r>
              <a:rPr kumimoji="1" lang="ja-JP" altLang="en-US" i="0" u="none" strike="noStrike" kern="1200" cap="none" spc="0" normalizeH="0" baseline="0" noProof="0" dirty="0">
                <a:ln>
                  <a:noFill/>
                </a:ln>
                <a:solidFill>
                  <a:srgbClr val="000000"/>
                </a:solidFill>
                <a:effectLst/>
                <a:uLnTx/>
                <a:uFillTx/>
                <a:latin typeface="Trebuchet MS" pitchFamily="34" charset="0"/>
                <a:ea typeface="メイリオ" pitchFamily="50" charset="-128"/>
                <a:cs typeface="メイリオ" pitchFamily="50" charset="-128"/>
              </a:rPr>
              <a:t>　</a:t>
            </a:r>
            <a:r>
              <a:rPr lang="en-US" altLang="ja-JP" sz="1200" dirty="0">
                <a:solidFill>
                  <a:srgbClr val="000000"/>
                </a:solidFill>
                <a:latin typeface="Trebuchet MS" pitchFamily="34" charset="0"/>
                <a:ea typeface="メイリオ" pitchFamily="50" charset="-128"/>
                <a:cs typeface="メイリオ" pitchFamily="50" charset="-128"/>
              </a:rPr>
              <a:t>※</a:t>
            </a:r>
            <a:r>
              <a:rPr lang="ja-JP" altLang="en-US" sz="1200" dirty="0">
                <a:solidFill>
                  <a:srgbClr val="000000"/>
                </a:solidFill>
                <a:latin typeface="Trebuchet MS" pitchFamily="34" charset="0"/>
                <a:ea typeface="メイリオ" pitchFamily="50" charset="-128"/>
                <a:cs typeface="メイリオ" pitchFamily="50" charset="-128"/>
              </a:rPr>
              <a:t>在留資格の要件：法定特別永住者、永住者、日本人の配偶者等、永住者の配偶者等、</a:t>
            </a:r>
            <a:br>
              <a:rPr lang="en-US" altLang="ja-JP" sz="1200" dirty="0">
                <a:solidFill>
                  <a:srgbClr val="000000"/>
                </a:solidFill>
                <a:latin typeface="Trebuchet MS" pitchFamily="34" charset="0"/>
                <a:ea typeface="メイリオ" pitchFamily="50" charset="-128"/>
                <a:cs typeface="メイリオ" pitchFamily="50" charset="-128"/>
              </a:rPr>
            </a:br>
            <a:r>
              <a:rPr lang="ja-JP" altLang="en-US" sz="1200" dirty="0">
                <a:solidFill>
                  <a:srgbClr val="000000"/>
                </a:solidFill>
                <a:latin typeface="Trebuchet MS" pitchFamily="34" charset="0"/>
                <a:ea typeface="メイリオ" pitchFamily="50" charset="-128"/>
                <a:cs typeface="メイリオ" pitchFamily="50" charset="-128"/>
              </a:rPr>
              <a:t>　　　　　　　　　　定住者（将来日本に永住する意思のある人に限る。）、</a:t>
            </a:r>
            <a:endParaRPr lang="en-US" altLang="ja-JP" sz="1200" dirty="0">
              <a:solidFill>
                <a:srgbClr val="000000"/>
              </a:solidFill>
              <a:latin typeface="Trebuchet MS" pitchFamily="34" charset="0"/>
              <a:ea typeface="メイリオ" pitchFamily="50" charset="-128"/>
              <a:cs typeface="メイリオ" pitchFamily="50" charset="-128"/>
            </a:endParaRPr>
          </a:p>
          <a:p>
            <a:pPr marL="0" lvl="0" indent="0" eaLnBrk="1" hangingPunct="1">
              <a:spcBef>
                <a:spcPts val="0"/>
              </a:spcBef>
              <a:spcAft>
                <a:spcPts val="600"/>
              </a:spcAft>
              <a:buClr>
                <a:srgbClr val="FC0128"/>
              </a:buClr>
              <a:buSzPct val="80000"/>
              <a:buNone/>
            </a:pPr>
            <a:r>
              <a:rPr lang="ja-JP" altLang="en-US" sz="1200" dirty="0">
                <a:solidFill>
                  <a:srgbClr val="000000"/>
                </a:solidFill>
                <a:latin typeface="Trebuchet MS" pitchFamily="34" charset="0"/>
                <a:ea typeface="メイリオ" pitchFamily="50" charset="-128"/>
                <a:cs typeface="メイリオ" pitchFamily="50" charset="-128"/>
              </a:rPr>
              <a:t>　　　　　　　　　　</a:t>
            </a:r>
            <a:r>
              <a:rPr lang="ja-JP" altLang="en-US" sz="1200" dirty="0">
                <a:latin typeface="Trebuchet MS" pitchFamily="34" charset="0"/>
                <a:ea typeface="メイリオ" pitchFamily="50" charset="-128"/>
                <a:cs typeface="メイリオ" pitchFamily="50" charset="-128"/>
              </a:rPr>
              <a:t>家族滞在（一定の要件を満たす者に限る。）</a:t>
            </a:r>
            <a:endParaRPr kumimoji="1" lang="ja-JP" altLang="en-US" sz="1200" b="1" i="0" u="none" strike="noStrike" kern="1200" cap="none" spc="0" normalizeH="0" baseline="0" noProof="0" dirty="0">
              <a:ln>
                <a:noFill/>
              </a:ln>
              <a:effectLst/>
              <a:uLnTx/>
              <a:uFillTx/>
              <a:latin typeface="Trebuchet MS" pitchFamily="34" charset="0"/>
              <a:ea typeface="メイリオ" pitchFamily="50" charset="-128"/>
              <a:cs typeface="メイリオ" pitchFamily="50" charset="-128"/>
            </a:endParaRPr>
          </a:p>
        </p:txBody>
      </p:sp>
      <p:sp>
        <p:nvSpPr>
          <p:cNvPr id="7" name="Text Box 44"/>
          <p:cNvSpPr txBox="1">
            <a:spLocks noChangeArrowheads="1"/>
          </p:cNvSpPr>
          <p:nvPr/>
        </p:nvSpPr>
        <p:spPr bwMode="auto">
          <a:xfrm>
            <a:off x="6768880" y="823662"/>
            <a:ext cx="2314280" cy="44114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spcAft>
                <a:spcPct val="30000"/>
              </a:spcAft>
              <a:buClr>
                <a:srgbClr val="006600"/>
              </a:buClr>
              <a:buFont typeface="Wingdings" pitchFamily="2" charset="2"/>
              <a:buChar char="n"/>
              <a:defRPr kumimoji="1" sz="1400">
                <a:solidFill>
                  <a:schemeClr val="tx1"/>
                </a:solidFill>
                <a:latin typeface="ＨＧｺﾞｼｯｸE-PRO"/>
                <a:ea typeface="ＨＧｺﾞｼｯｸE-PRO"/>
                <a:cs typeface="ＨＧｺﾞｼｯｸE-PRO"/>
              </a:defRPr>
            </a:lvl1pPr>
            <a:lvl2pPr marL="742950" indent="-285750" eaLnBrk="0" hangingPunct="0">
              <a:spcBef>
                <a:spcPct val="20000"/>
              </a:spcBef>
              <a:spcAft>
                <a:spcPct val="30000"/>
              </a:spcAft>
              <a:buClr>
                <a:schemeClr val="tx2"/>
              </a:buClr>
              <a:buSzPct val="90000"/>
              <a:buFont typeface="Wingdings" pitchFamily="2" charset="2"/>
              <a:buChar char="t"/>
              <a:defRPr kumimoji="1" sz="1200">
                <a:solidFill>
                  <a:schemeClr val="tx1"/>
                </a:solidFill>
                <a:latin typeface="ＭＳ Ｐゴシック" pitchFamily="50" charset="-128"/>
                <a:ea typeface="ＭＳ Ｐゴシック" pitchFamily="50" charset="-128"/>
                <a:cs typeface="ＨＧｺﾞｼｯｸE-PRO"/>
              </a:defRPr>
            </a:lvl2pPr>
            <a:lvl3pPr marL="1143000" indent="-228600" eaLnBrk="0" hangingPunct="0">
              <a:spcBef>
                <a:spcPct val="20000"/>
              </a:spcBef>
              <a:spcAft>
                <a:spcPct val="30000"/>
              </a:spcAft>
              <a:buClr>
                <a:schemeClr val="tx2"/>
              </a:buClr>
              <a:buSzPct val="90000"/>
              <a:buFont typeface="Wingdings" pitchFamily="2" charset="2"/>
              <a:buChar char=""/>
              <a:defRPr kumimoji="1" sz="1200">
                <a:solidFill>
                  <a:schemeClr val="tx1"/>
                </a:solidFill>
                <a:latin typeface="ＭＳ Ｐゴシック" pitchFamily="50" charset="-128"/>
                <a:ea typeface="ＭＳ Ｐゴシック" pitchFamily="50" charset="-128"/>
                <a:cs typeface="ＨＧｺﾞｼｯｸE-PRO"/>
              </a:defRPr>
            </a:lvl3pPr>
            <a:lvl4pPr marL="1600200" indent="-2286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4pPr>
            <a:lvl5pPr marL="2057400" indent="-2286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5pPr>
            <a:lvl6pPr marL="25146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6pPr>
            <a:lvl7pPr marL="29718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7pPr>
            <a:lvl8pPr marL="34290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8pPr>
            <a:lvl9pPr marL="3886200" indent="-2286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9pPr>
          </a:lstStyle>
          <a:p>
            <a:pPr marL="0" marR="0" lvl="0" indent="0" algn="l" defTabSz="914400" rtl="0" eaLnBrk="1" fontAlgn="base" latinLnBrk="0" hangingPunct="1">
              <a:lnSpc>
                <a:spcPts val="1000"/>
              </a:lnSpc>
              <a:spcBef>
                <a:spcPct val="50000"/>
              </a:spcBef>
              <a:spcAft>
                <a:spcPct val="0"/>
              </a:spcAft>
              <a:buClrTx/>
              <a:buSzTx/>
              <a:buFontTx/>
              <a:buNone/>
              <a:tabLst/>
              <a:defRPr/>
            </a:pPr>
            <a:r>
              <a:rPr kumimoji="1" lang="ja-JP" altLang="en-US" sz="12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給付奨学生のしおり　</a:t>
            </a:r>
            <a:endParaRPr kumimoji="1" lang="en-US" altLang="ja-JP" sz="12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endParaRPr>
          </a:p>
          <a:p>
            <a:pPr marL="0" marR="0" lvl="0" indent="0" algn="l" defTabSz="914400" rtl="0" eaLnBrk="1" fontAlgn="base" latinLnBrk="0" hangingPunct="1">
              <a:lnSpc>
                <a:spcPts val="1000"/>
              </a:lnSpc>
              <a:spcBef>
                <a:spcPct val="50000"/>
              </a:spcBef>
              <a:spcAft>
                <a:spcPct val="0"/>
              </a:spcAft>
              <a:buClrTx/>
              <a:buSzTx/>
              <a:buFontTx/>
              <a:buNone/>
              <a:tabLst/>
              <a:defRPr/>
            </a:pPr>
            <a:r>
              <a:rPr kumimoji="1" lang="en-US" altLang="ja-JP" sz="12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14</a:t>
            </a:r>
            <a:r>
              <a:rPr kumimoji="1" lang="ja-JP" altLang="en-US" sz="12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ページ</a:t>
            </a:r>
            <a:r>
              <a:rPr kumimoji="1" lang="ja-JP" altLang="en-US" sz="1200" b="1" i="0" u="none" strike="noStrike" kern="1200" cap="none" spc="0" normalizeH="0" baseline="0" noProof="0" dirty="0">
                <a:ln>
                  <a:noFill/>
                </a:ln>
                <a:solidFill>
                  <a:srgbClr val="FD0BF1"/>
                </a:solidFill>
                <a:effectLst/>
                <a:uLnTx/>
                <a:uFillTx/>
                <a:latin typeface="メイリオ" panose="020B0604030504040204" pitchFamily="50" charset="-128"/>
                <a:ea typeface="メイリオ" panose="020B0604030504040204" pitchFamily="50" charset="-128"/>
              </a:rPr>
              <a:t>　</a:t>
            </a:r>
            <a:r>
              <a:rPr kumimoji="1" lang="ja-JP" altLang="en-US" sz="1200" b="1"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rPr>
              <a:t>　</a:t>
            </a:r>
            <a:endParaRPr kumimoji="1" lang="en-US" altLang="ja-JP" sz="1200" b="1"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endParaRPr>
          </a:p>
        </p:txBody>
      </p:sp>
      <p:sp>
        <p:nvSpPr>
          <p:cNvPr id="9" name="コンテンツ プレースホルダー 2"/>
          <p:cNvSpPr txBox="1">
            <a:spLocks/>
          </p:cNvSpPr>
          <p:nvPr/>
        </p:nvSpPr>
        <p:spPr bwMode="auto">
          <a:xfrm>
            <a:off x="214344" y="4964336"/>
            <a:ext cx="8867136" cy="360040"/>
          </a:xfrm>
          <a:prstGeom prst="rect">
            <a:avLst/>
          </a:prstGeom>
          <a:solidFill>
            <a:srgbClr val="FFFF99"/>
          </a:solidFill>
          <a:ln>
            <a:solidFill>
              <a:srgbClr val="FFFFCC"/>
            </a:solidFill>
          </a:ln>
        </p:spPr>
        <p:txBody>
          <a:bodyPr/>
          <a:lstStyle>
            <a:lvl1pPr marL="361950" indent="-361950" defTabSz="457200" eaLnBrk="0" hangingPunct="0">
              <a:spcBef>
                <a:spcPct val="20000"/>
              </a:spcBef>
              <a:spcAft>
                <a:spcPct val="30000"/>
              </a:spcAft>
              <a:buClr>
                <a:srgbClr val="006600"/>
              </a:buClr>
              <a:buFont typeface="Wingdings" pitchFamily="2" charset="2"/>
              <a:buChar char="n"/>
              <a:defRPr kumimoji="1" sz="1400">
                <a:solidFill>
                  <a:schemeClr val="tx1"/>
                </a:solidFill>
                <a:latin typeface="ＨＧｺﾞｼｯｸE-PRO"/>
                <a:ea typeface="ＨＧｺﾞｼｯｸE-PRO"/>
                <a:cs typeface="ＨＧｺﾞｼｯｸE-PRO"/>
              </a:defRPr>
            </a:lvl1pPr>
            <a:lvl2pPr marL="742950" indent="-285750" defTabSz="457200" eaLnBrk="0" hangingPunct="0">
              <a:spcBef>
                <a:spcPct val="20000"/>
              </a:spcBef>
              <a:spcAft>
                <a:spcPct val="30000"/>
              </a:spcAft>
              <a:buClr>
                <a:schemeClr val="tx2"/>
              </a:buClr>
              <a:buSzPct val="90000"/>
              <a:buFont typeface="Wingdings" pitchFamily="2" charset="2"/>
              <a:buChar char="t"/>
              <a:defRPr kumimoji="1" sz="1200">
                <a:solidFill>
                  <a:schemeClr val="tx1"/>
                </a:solidFill>
                <a:latin typeface="ＭＳ Ｐゴシック" pitchFamily="50" charset="-128"/>
                <a:ea typeface="ＭＳ Ｐゴシック" pitchFamily="50" charset="-128"/>
                <a:cs typeface="ＨＧｺﾞｼｯｸE-PRO"/>
              </a:defRPr>
            </a:lvl2pPr>
            <a:lvl3pPr marL="1143000" indent="-228600" defTabSz="457200" eaLnBrk="0" hangingPunct="0">
              <a:spcBef>
                <a:spcPct val="20000"/>
              </a:spcBef>
              <a:spcAft>
                <a:spcPct val="30000"/>
              </a:spcAft>
              <a:buClr>
                <a:schemeClr val="tx2"/>
              </a:buClr>
              <a:buSzPct val="90000"/>
              <a:buFont typeface="Wingdings" pitchFamily="2" charset="2"/>
              <a:buChar char=""/>
              <a:defRPr kumimoji="1" sz="1200">
                <a:solidFill>
                  <a:schemeClr val="tx1"/>
                </a:solidFill>
                <a:latin typeface="ＭＳ Ｐゴシック" pitchFamily="50" charset="-128"/>
                <a:ea typeface="ＭＳ Ｐゴシック" pitchFamily="50" charset="-128"/>
                <a:cs typeface="ＨＧｺﾞｼｯｸE-PRO"/>
              </a:defRPr>
            </a:lvl3pPr>
            <a:lvl4pPr marL="1600200" indent="-228600" defTabSz="4572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4pPr>
            <a:lvl5pPr marL="2057400" indent="-228600" defTabSz="457200" eaLnBrk="0" hangingPunct="0">
              <a:spcBef>
                <a:spcPct val="20000"/>
              </a:spcBef>
              <a:buChar char="»"/>
              <a:defRPr kumimoji="1" sz="1200">
                <a:solidFill>
                  <a:schemeClr val="tx1"/>
                </a:solidFill>
                <a:latin typeface="ＭＳ Ｐゴシック" pitchFamily="50" charset="-128"/>
                <a:ea typeface="ＭＳ Ｐゴシック" pitchFamily="50" charset="-128"/>
                <a:cs typeface="ＨＧｺﾞｼｯｸE-PRO"/>
              </a:defRPr>
            </a:lvl5pPr>
            <a:lvl6pPr marL="25146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6pPr>
            <a:lvl7pPr marL="29718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7pPr>
            <a:lvl8pPr marL="34290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8pPr>
            <a:lvl9pPr marL="3886200" indent="-228600" defTabSz="457200" eaLnBrk="0" fontAlgn="base" hangingPunct="0">
              <a:spcBef>
                <a:spcPct val="20000"/>
              </a:spcBef>
              <a:spcAft>
                <a:spcPct val="0"/>
              </a:spcAft>
              <a:buChar char="»"/>
              <a:defRPr kumimoji="1" sz="1200">
                <a:solidFill>
                  <a:schemeClr val="tx1"/>
                </a:solidFill>
                <a:latin typeface="ＭＳ Ｐゴシック" pitchFamily="50" charset="-128"/>
                <a:ea typeface="ＭＳ Ｐゴシック" pitchFamily="50" charset="-128"/>
                <a:cs typeface="ＨＧｺﾞｼｯｸE-PRO"/>
              </a:defRPr>
            </a:lvl9pPr>
          </a:lstStyle>
          <a:p>
            <a:pPr marL="0" lvl="0" indent="0" eaLnBrk="1" hangingPunct="1">
              <a:spcBef>
                <a:spcPts val="600"/>
              </a:spcBef>
              <a:spcAft>
                <a:spcPts val="600"/>
              </a:spcAft>
              <a:buClr>
                <a:srgbClr val="FC0128"/>
              </a:buClr>
              <a:buSzPct val="80000"/>
              <a:buNone/>
              <a:defRPr/>
            </a:pPr>
            <a:r>
              <a:rPr lang="ja-JP" altLang="en-US" sz="2000" b="1" noProof="0" dirty="0">
                <a:solidFill>
                  <a:srgbClr val="000000"/>
                </a:solidFill>
                <a:latin typeface="Trebuchet MS" pitchFamily="34" charset="0"/>
                <a:ea typeface="メイリオ" pitchFamily="50" charset="-128"/>
                <a:cs typeface="メイリオ" pitchFamily="50" charset="-128"/>
              </a:rPr>
              <a:t>●　住民税</a:t>
            </a:r>
            <a:r>
              <a:rPr lang="ja-JP" altLang="en-US" sz="2000" b="1" dirty="0">
                <a:solidFill>
                  <a:srgbClr val="000000"/>
                </a:solidFill>
                <a:latin typeface="Trebuchet MS" pitchFamily="34" charset="0"/>
                <a:ea typeface="メイリオ" pitchFamily="50" charset="-128"/>
                <a:cs typeface="メイリオ" pitchFamily="50" charset="-128"/>
              </a:rPr>
              <a:t>情報に反映されない新たに生まれた子等</a:t>
            </a:r>
            <a:endParaRPr lang="en-US" altLang="ja-JP" sz="2000" b="1" noProof="0" dirty="0">
              <a:solidFill>
                <a:srgbClr val="000000"/>
              </a:solidFill>
              <a:latin typeface="Trebuchet MS" pitchFamily="34" charset="0"/>
              <a:ea typeface="メイリオ" pitchFamily="50" charset="-128"/>
              <a:cs typeface="メイリオ" pitchFamily="50" charset="-128"/>
            </a:endParaRPr>
          </a:p>
          <a:p>
            <a:pPr marL="0" marR="0" lvl="0" indent="0" algn="l" defTabSz="457200" rtl="0" eaLnBrk="1" fontAlgn="base" latinLnBrk="0" hangingPunct="1">
              <a:lnSpc>
                <a:spcPct val="100000"/>
              </a:lnSpc>
              <a:spcBef>
                <a:spcPts val="600"/>
              </a:spcBef>
              <a:spcAft>
                <a:spcPts val="600"/>
              </a:spcAft>
              <a:buClr>
                <a:srgbClr val="FC0128"/>
              </a:buClr>
              <a:buSzPct val="80000"/>
              <a:buFont typeface="Wingdings" pitchFamily="2" charset="2"/>
              <a:buNone/>
              <a:tabLst/>
              <a:defRPr/>
            </a:pPr>
            <a:r>
              <a:rPr lang="ja-JP" altLang="en-US" dirty="0">
                <a:latin typeface="Trebuchet MS" pitchFamily="34" charset="0"/>
                <a:ea typeface="メイリオ" pitchFamily="50" charset="-128"/>
                <a:cs typeface="メイリオ" pitchFamily="50" charset="-128"/>
              </a:rPr>
              <a:t>一次採用（春）において</a:t>
            </a:r>
            <a:r>
              <a:rPr lang="en-US" altLang="ja-JP" dirty="0">
                <a:latin typeface="Trebuchet MS" pitchFamily="34" charset="0"/>
                <a:ea typeface="メイリオ" pitchFamily="50" charset="-128"/>
                <a:cs typeface="メイリオ" pitchFamily="50" charset="-128"/>
              </a:rPr>
              <a:t>2024</a:t>
            </a:r>
            <a:r>
              <a:rPr lang="ja-JP" altLang="en-US" dirty="0">
                <a:latin typeface="Trebuchet MS" pitchFamily="34" charset="0"/>
                <a:ea typeface="メイリオ" pitchFamily="50" charset="-128"/>
                <a:cs typeface="メイリオ" pitchFamily="50" charset="-128"/>
              </a:rPr>
              <a:t>年</a:t>
            </a:r>
            <a:r>
              <a:rPr lang="en-US" altLang="ja-JP" dirty="0">
                <a:latin typeface="Trebuchet MS" pitchFamily="34" charset="0"/>
                <a:ea typeface="メイリオ" pitchFamily="50" charset="-128"/>
                <a:cs typeface="メイリオ" pitchFamily="50" charset="-128"/>
              </a:rPr>
              <a:t>12</a:t>
            </a:r>
            <a:r>
              <a:rPr lang="ja-JP" altLang="en-US" dirty="0">
                <a:latin typeface="Trebuchet MS" pitchFamily="34" charset="0"/>
                <a:ea typeface="メイリオ" pitchFamily="50" charset="-128"/>
                <a:cs typeface="メイリオ" pitchFamily="50" charset="-128"/>
              </a:rPr>
              <a:t>月</a:t>
            </a:r>
            <a:r>
              <a:rPr lang="en-US" altLang="ja-JP" dirty="0">
                <a:latin typeface="Trebuchet MS" pitchFamily="34" charset="0"/>
                <a:ea typeface="メイリオ" pitchFamily="50" charset="-128"/>
                <a:cs typeface="メイリオ" pitchFamily="50" charset="-128"/>
              </a:rPr>
              <a:t>31</a:t>
            </a:r>
            <a:r>
              <a:rPr lang="ja-JP" altLang="en-US" dirty="0">
                <a:latin typeface="Trebuchet MS" pitchFamily="34" charset="0"/>
                <a:ea typeface="メイリオ" pitchFamily="50" charset="-128"/>
                <a:cs typeface="メイリオ" pitchFamily="50" charset="-128"/>
              </a:rPr>
              <a:t>日より後（二次採用（秋）においては、</a:t>
            </a:r>
            <a:r>
              <a:rPr lang="en-US" altLang="ja-JP" dirty="0">
                <a:latin typeface="Trebuchet MS" pitchFamily="34" charset="0"/>
                <a:ea typeface="メイリオ" pitchFamily="50" charset="-128"/>
                <a:cs typeface="メイリオ" pitchFamily="50" charset="-128"/>
              </a:rPr>
              <a:t>2025</a:t>
            </a:r>
            <a:r>
              <a:rPr lang="ja-JP" altLang="en-US" dirty="0">
                <a:latin typeface="Trebuchet MS" pitchFamily="34" charset="0"/>
                <a:ea typeface="メイリオ" pitchFamily="50" charset="-128"/>
                <a:cs typeface="メイリオ" pitchFamily="50" charset="-128"/>
              </a:rPr>
              <a:t>年</a:t>
            </a:r>
            <a:r>
              <a:rPr lang="en-US" altLang="ja-JP" dirty="0">
                <a:latin typeface="Trebuchet MS" pitchFamily="34" charset="0"/>
                <a:ea typeface="メイリオ" pitchFamily="50" charset="-128"/>
                <a:cs typeface="メイリオ" pitchFamily="50" charset="-128"/>
              </a:rPr>
              <a:t>12</a:t>
            </a:r>
            <a:r>
              <a:rPr lang="ja-JP" altLang="en-US" dirty="0">
                <a:latin typeface="Trebuchet MS" pitchFamily="34" charset="0"/>
                <a:ea typeface="メイリオ" pitchFamily="50" charset="-128"/>
                <a:cs typeface="メイリオ" pitchFamily="50" charset="-128"/>
              </a:rPr>
              <a:t>月</a:t>
            </a:r>
            <a:r>
              <a:rPr lang="en-US" altLang="ja-JP" dirty="0">
                <a:latin typeface="Trebuchet MS" pitchFamily="34" charset="0"/>
                <a:ea typeface="メイリオ" pitchFamily="50" charset="-128"/>
                <a:cs typeface="メイリオ" pitchFamily="50" charset="-128"/>
              </a:rPr>
              <a:t>31</a:t>
            </a:r>
            <a:r>
              <a:rPr lang="ja-JP" altLang="en-US" dirty="0">
                <a:latin typeface="Trebuchet MS" pitchFamily="34" charset="0"/>
                <a:ea typeface="メイリオ" pitchFamily="50" charset="-128"/>
                <a:cs typeface="メイリオ" pitchFamily="50" charset="-128"/>
              </a:rPr>
              <a:t>日より後）に生計維持者に生まれた子どもがいる場合は学校の奨学金担当窓口に相談してください（在籍報告の申告時も学校へ相談してください）。</a:t>
            </a:r>
            <a:endParaRPr kumimoji="1" lang="en-US" altLang="ja-JP" i="0" u="none" strike="noStrike" kern="1200" cap="none" spc="0" normalizeH="0" baseline="0" noProof="0" dirty="0">
              <a:ln>
                <a:noFill/>
              </a:ln>
              <a:effectLst/>
              <a:uLnTx/>
              <a:uFillTx/>
              <a:latin typeface="Trebuchet MS" pitchFamily="34" charset="0"/>
              <a:ea typeface="メイリオ" pitchFamily="50" charset="-128"/>
              <a:cs typeface="メイリオ" pitchFamily="50" charset="-128"/>
            </a:endParaRPr>
          </a:p>
        </p:txBody>
      </p:sp>
    </p:spTree>
    <p:extLst>
      <p:ext uri="{BB962C8B-B14F-4D97-AF65-F5344CB8AC3E}">
        <p14:creationId xmlns:p14="http://schemas.microsoft.com/office/powerpoint/2010/main" val="3705179474"/>
      </p:ext>
    </p:extLst>
  </p:cSld>
  <p:clrMapOvr>
    <a:masterClrMapping/>
  </p:clrMapOvr>
</p:sld>
</file>

<file path=ppt/theme/theme1.xml><?xml version="1.0" encoding="utf-8"?>
<a:theme xmlns:a="http://schemas.openxmlformats.org/drawingml/2006/main" name="format2">
  <a:themeElements>
    <a:clrScheme name="">
      <a:dk1>
        <a:srgbClr val="000000"/>
      </a:dk1>
      <a:lt1>
        <a:srgbClr val="FFFFFF"/>
      </a:lt1>
      <a:dk2>
        <a:srgbClr val="081D58"/>
      </a:dk2>
      <a:lt2>
        <a:srgbClr val="919191"/>
      </a:lt2>
      <a:accent1>
        <a:srgbClr val="FC0128"/>
      </a:accent1>
      <a:accent2>
        <a:srgbClr val="063DE8"/>
      </a:accent2>
      <a:accent3>
        <a:srgbClr val="FFFFFF"/>
      </a:accent3>
      <a:accent4>
        <a:srgbClr val="000000"/>
      </a:accent4>
      <a:accent5>
        <a:srgbClr val="FDAAAC"/>
      </a:accent5>
      <a:accent6>
        <a:srgbClr val="0536D2"/>
      </a:accent6>
      <a:hlink>
        <a:srgbClr val="00DFCA"/>
      </a:hlink>
      <a:folHlink>
        <a:srgbClr val="EAEC5E"/>
      </a:folHlink>
    </a:clrScheme>
    <a:fontScheme name="format2">
      <a:majorFont>
        <a:latin typeface="ＨＧｺﾞｼｯｸE-PRO"/>
        <a:ea typeface="ＨＧｺﾞｼｯｸE-PRO"/>
        <a:cs typeface=""/>
      </a:majorFont>
      <a:minorFont>
        <a:latin typeface="ＨＧｺﾞｼｯｸE-PRO"/>
        <a:ea typeface="ＨＧｺﾞｼｯｸE-PRO"/>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CC"/>
        </a:solidFill>
        <a:ln w="9525" cap="flat" cmpd="sng" algn="ctr">
          <a:no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000" b="1" i="0" u="none" strike="noStrike" cap="none" normalizeH="0" baseline="0" smtClean="0">
            <a:ln>
              <a:noFill/>
            </a:ln>
            <a:solidFill>
              <a:schemeClr val="tx1"/>
            </a:solidFill>
            <a:effectLst/>
            <a:latin typeface="Times New Roman" charset="0"/>
            <a:ea typeface="ＭＳ Ｐゴシック" pitchFamily="50" charset="-128"/>
          </a:defRPr>
        </a:defPPr>
      </a:lstStyle>
    </a:spDef>
    <a:lnDef>
      <a:spPr bwMode="auto">
        <a:xfrm>
          <a:off x="0" y="0"/>
          <a:ext cx="1" cy="1"/>
        </a:xfrm>
        <a:custGeom>
          <a:avLst/>
          <a:gdLst/>
          <a:ahLst/>
          <a:cxnLst/>
          <a:rect l="0" t="0" r="0" b="0"/>
          <a:pathLst/>
        </a:custGeom>
        <a:solidFill>
          <a:srgbClr val="FFFFCC"/>
        </a:solidFill>
        <a:ln w="9525" cap="flat" cmpd="sng" algn="ctr">
          <a:no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000" b="1" i="0" u="none" strike="noStrike" cap="none" normalizeH="0" baseline="0" smtClean="0">
            <a:ln>
              <a:noFill/>
            </a:ln>
            <a:solidFill>
              <a:schemeClr val="tx1"/>
            </a:solidFill>
            <a:effectLst/>
            <a:latin typeface="Times New Roman" charset="0"/>
            <a:ea typeface="ＭＳ Ｐゴシック" pitchFamily="50" charset="-128"/>
          </a:defRPr>
        </a:defPPr>
      </a:lstStyle>
    </a:lnDef>
  </a:objectDefaults>
  <a:extraClrSchemeLst>
    <a:extraClrScheme>
      <a:clrScheme name="format2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format2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format2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format2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format2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format2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format2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format2">
  <a:themeElements>
    <a:clrScheme name="">
      <a:dk1>
        <a:srgbClr val="000000"/>
      </a:dk1>
      <a:lt1>
        <a:srgbClr val="FFFFFF"/>
      </a:lt1>
      <a:dk2>
        <a:srgbClr val="081D58"/>
      </a:dk2>
      <a:lt2>
        <a:srgbClr val="919191"/>
      </a:lt2>
      <a:accent1>
        <a:srgbClr val="FC0128"/>
      </a:accent1>
      <a:accent2>
        <a:srgbClr val="063DE8"/>
      </a:accent2>
      <a:accent3>
        <a:srgbClr val="FFFFFF"/>
      </a:accent3>
      <a:accent4>
        <a:srgbClr val="000000"/>
      </a:accent4>
      <a:accent5>
        <a:srgbClr val="FDAAAC"/>
      </a:accent5>
      <a:accent6>
        <a:srgbClr val="0536D2"/>
      </a:accent6>
      <a:hlink>
        <a:srgbClr val="00DFCA"/>
      </a:hlink>
      <a:folHlink>
        <a:srgbClr val="EAEC5E"/>
      </a:folHlink>
    </a:clrScheme>
    <a:fontScheme name="format2">
      <a:majorFont>
        <a:latin typeface="ＨＧｺﾞｼｯｸE-PRO"/>
        <a:ea typeface="ＨＧｺﾞｼｯｸE-PRO"/>
        <a:cs typeface=""/>
      </a:majorFont>
      <a:minorFont>
        <a:latin typeface="ＨＧｺﾞｼｯｸE-PRO"/>
        <a:ea typeface="ＨＧｺﾞｼｯｸE-PRO"/>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CC"/>
        </a:solidFill>
        <a:ln w="9525" cap="flat" cmpd="sng" algn="ctr">
          <a:no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000" b="1" i="0" u="none" strike="noStrike" cap="none" normalizeH="0" baseline="0" smtClean="0">
            <a:ln>
              <a:noFill/>
            </a:ln>
            <a:solidFill>
              <a:schemeClr val="tx1"/>
            </a:solidFill>
            <a:effectLst/>
            <a:latin typeface="Times New Roman" charset="0"/>
            <a:ea typeface="ＭＳ Ｐゴシック" pitchFamily="50" charset="-128"/>
          </a:defRPr>
        </a:defPPr>
      </a:lstStyle>
    </a:spDef>
    <a:lnDef>
      <a:spPr bwMode="auto">
        <a:xfrm>
          <a:off x="0" y="0"/>
          <a:ext cx="1" cy="1"/>
        </a:xfrm>
        <a:custGeom>
          <a:avLst/>
          <a:gdLst/>
          <a:ahLst/>
          <a:cxnLst/>
          <a:rect l="0" t="0" r="0" b="0"/>
          <a:pathLst/>
        </a:custGeom>
        <a:solidFill>
          <a:srgbClr val="FFFFCC"/>
        </a:solidFill>
        <a:ln w="9525" cap="flat" cmpd="sng" algn="ctr">
          <a:no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000" b="1" i="0" u="none" strike="noStrike" cap="none" normalizeH="0" baseline="0" smtClean="0">
            <a:ln>
              <a:noFill/>
            </a:ln>
            <a:solidFill>
              <a:schemeClr val="tx1"/>
            </a:solidFill>
            <a:effectLst/>
            <a:latin typeface="Times New Roman" charset="0"/>
            <a:ea typeface="ＭＳ Ｐゴシック" pitchFamily="50" charset="-128"/>
          </a:defRPr>
        </a:defPPr>
      </a:lstStyle>
    </a:lnDef>
  </a:objectDefaults>
  <a:extraClrSchemeLst>
    <a:extraClrScheme>
      <a:clrScheme name="format2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format2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format2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format2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format2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format2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format2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11922</TotalTime>
  <Words>3866</Words>
  <Application>Microsoft Office PowerPoint</Application>
  <PresentationFormat>画面に合わせる (4:3)</PresentationFormat>
  <Paragraphs>230</Paragraphs>
  <Slides>13</Slides>
  <Notes>13</Notes>
  <HiddenSlides>0</HiddenSlides>
  <MMClips>0</MMClips>
  <ScaleCrop>false</ScaleCrop>
  <HeadingPairs>
    <vt:vector size="8" baseType="variant">
      <vt:variant>
        <vt:lpstr>使用されているフォント</vt:lpstr>
      </vt:variant>
      <vt:variant>
        <vt:i4>10</vt:i4>
      </vt:variant>
      <vt:variant>
        <vt:lpstr>テーマ</vt:lpstr>
      </vt:variant>
      <vt:variant>
        <vt:i4>2</vt:i4>
      </vt:variant>
      <vt:variant>
        <vt:lpstr>埋め込まれた OLE サーバー</vt:lpstr>
      </vt:variant>
      <vt:variant>
        <vt:i4>1</vt:i4>
      </vt:variant>
      <vt:variant>
        <vt:lpstr>スライド タイトル</vt:lpstr>
      </vt:variant>
      <vt:variant>
        <vt:i4>13</vt:i4>
      </vt:variant>
    </vt:vector>
  </HeadingPairs>
  <TitlesOfParts>
    <vt:vector size="26" baseType="lpstr">
      <vt:lpstr>HGSｺﾞｼｯｸE</vt:lpstr>
      <vt:lpstr>ＨＧｺﾞｼｯｸE-PRO</vt:lpstr>
      <vt:lpstr>ＭＳ Ｐゴシック</vt:lpstr>
      <vt:lpstr>メイリオ</vt:lpstr>
      <vt:lpstr>Calibri</vt:lpstr>
      <vt:lpstr>Comic Sans MS</vt:lpstr>
      <vt:lpstr>Garamond</vt:lpstr>
      <vt:lpstr>Times New Roman</vt:lpstr>
      <vt:lpstr>Trebuchet MS</vt:lpstr>
      <vt:lpstr>Wingdings</vt:lpstr>
      <vt:lpstr>format2</vt:lpstr>
      <vt:lpstr>1_format2</vt:lpstr>
      <vt:lpstr>Photo Editor Photo</vt:lpstr>
      <vt:lpstr>日本学生支援機構  給付奨学金  採用時説明資料</vt:lpstr>
      <vt:lpstr>「多子世帯」の支援区分の方へ</vt:lpstr>
      <vt:lpstr>PowerPoint プレゼンテーション</vt:lpstr>
      <vt:lpstr>説明の流れ</vt:lpstr>
      <vt:lpstr> 給付奨学生としての心構え</vt:lpstr>
      <vt:lpstr>知ってほしいこと</vt:lpstr>
      <vt:lpstr> 採用後の手続きについて</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独立行政法人　日本学生支援機構</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2026年度給付奨学金採用時説明資料</dc:title>
  <dc:creator>JASSO</dc:creator>
  <cp:lastModifiedBy>鈴木　心優</cp:lastModifiedBy>
  <cp:revision>3</cp:revision>
  <cp:lastPrinted>2026-04-17T09:50:46Z</cp:lastPrinted>
  <dcterms:created xsi:type="dcterms:W3CDTF">2014-03-28T06:30:01Z</dcterms:created>
  <dcterms:modified xsi:type="dcterms:W3CDTF">2026-05-21T05:31:50Z</dcterms:modified>
</cp:coreProperties>
</file>